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4"/>
  </p:notesMasterIdLst>
  <p:sldIdLst>
    <p:sldId id="362" r:id="rId4"/>
    <p:sldId id="332" r:id="rId5"/>
    <p:sldId id="355" r:id="rId6"/>
    <p:sldId id="265" r:id="rId7"/>
    <p:sldId id="267" r:id="rId8"/>
    <p:sldId id="264" r:id="rId9"/>
    <p:sldId id="256" r:id="rId10"/>
    <p:sldId id="337" r:id="rId11"/>
    <p:sldId id="282" r:id="rId12"/>
    <p:sldId id="350" r:id="rId13"/>
    <p:sldId id="351" r:id="rId14"/>
    <p:sldId id="352" r:id="rId15"/>
    <p:sldId id="353" r:id="rId16"/>
    <p:sldId id="356" r:id="rId17"/>
    <p:sldId id="357" r:id="rId18"/>
    <p:sldId id="358" r:id="rId19"/>
    <p:sldId id="360" r:id="rId20"/>
    <p:sldId id="359" r:id="rId21"/>
    <p:sldId id="361" r:id="rId22"/>
    <p:sldId id="34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4A85"/>
    <a:srgbClr val="CFC7F1"/>
    <a:srgbClr val="CFE5E9"/>
    <a:srgbClr val="C7D8F1"/>
    <a:srgbClr val="BED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>
      <p:cViewPr>
        <p:scale>
          <a:sx n="10" d="100"/>
          <a:sy n="10" d="100"/>
        </p:scale>
        <p:origin x="3523" y="1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DAF4D-3D06-40F8-8506-FF6443676B1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27929-3314-4612-94B9-23DB0F1981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31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/>
              <a:t>Dẫn</a:t>
            </a:r>
            <a:r>
              <a:rPr lang="en-US" sz="1400" baseline="0" dirty="0"/>
              <a:t> </a:t>
            </a:r>
            <a:r>
              <a:rPr lang="en-US" sz="1400" baseline="0" dirty="0" err="1"/>
              <a:t>dắt</a:t>
            </a:r>
            <a:r>
              <a:rPr lang="en-US" sz="1400" baseline="0" dirty="0"/>
              <a:t>: </a:t>
            </a:r>
            <a:r>
              <a:rPr lang="en-US" sz="1400" baseline="0" dirty="0" err="1"/>
              <a:t>Các</a:t>
            </a:r>
            <a:r>
              <a:rPr lang="en-US" sz="1400" baseline="0" dirty="0"/>
              <a:t> con </a:t>
            </a:r>
            <a:r>
              <a:rPr lang="en-US" sz="1400" baseline="0" dirty="0" err="1"/>
              <a:t>vật</a:t>
            </a:r>
            <a:r>
              <a:rPr lang="en-US" sz="1400" baseline="0" dirty="0"/>
              <a:t> </a:t>
            </a:r>
            <a:r>
              <a:rPr lang="en-US" sz="1400" baseline="0" dirty="0" err="1"/>
              <a:t>đều</a:t>
            </a:r>
            <a:r>
              <a:rPr lang="en-US" sz="1400" baseline="0" dirty="0"/>
              <a:t> </a:t>
            </a:r>
            <a:r>
              <a:rPr lang="en-US" sz="1400" baseline="0" dirty="0" err="1"/>
              <a:t>rất</a:t>
            </a:r>
            <a:r>
              <a:rPr lang="en-US" sz="1400" baseline="0" dirty="0"/>
              <a:t> </a:t>
            </a:r>
            <a:r>
              <a:rPr lang="en-US" sz="1400" baseline="0" dirty="0" err="1"/>
              <a:t>đói</a:t>
            </a:r>
            <a:r>
              <a:rPr lang="en-US" sz="1400" baseline="0" dirty="0"/>
              <a:t> </a:t>
            </a:r>
            <a:r>
              <a:rPr lang="en-US" sz="1400" baseline="0" dirty="0" err="1"/>
              <a:t>bụng</a:t>
            </a:r>
            <a:r>
              <a:rPr lang="en-US" sz="1400" baseline="0" dirty="0"/>
              <a:t> </a:t>
            </a:r>
            <a:r>
              <a:rPr lang="en-US" sz="1400" baseline="0" dirty="0" err="1"/>
              <a:t>rồi</a:t>
            </a:r>
            <a:r>
              <a:rPr lang="en-US" sz="1400" baseline="0" dirty="0"/>
              <a:t>, </a:t>
            </a:r>
            <a:r>
              <a:rPr lang="en-US" sz="1400" baseline="0" dirty="0" err="1"/>
              <a:t>chúng</a:t>
            </a:r>
            <a:r>
              <a:rPr lang="en-US" sz="1400" baseline="0" dirty="0"/>
              <a:t> ta </a:t>
            </a:r>
            <a:r>
              <a:rPr lang="en-US" sz="1400" baseline="0" dirty="0" err="1"/>
              <a:t>hãy</a:t>
            </a:r>
            <a:r>
              <a:rPr lang="en-US" sz="1400" baseline="0" dirty="0"/>
              <a:t> </a:t>
            </a:r>
            <a:r>
              <a:rPr lang="en-US" sz="1400" baseline="0" dirty="0" err="1"/>
              <a:t>cùng</a:t>
            </a:r>
            <a:r>
              <a:rPr lang="en-US" sz="1400" baseline="0" dirty="0"/>
              <a:t> </a:t>
            </a:r>
            <a:r>
              <a:rPr lang="en-US" sz="1400" baseline="0" dirty="0" err="1"/>
              <a:t>đi</a:t>
            </a:r>
            <a:r>
              <a:rPr lang="en-US" sz="1400" baseline="0" dirty="0"/>
              <a:t> </a:t>
            </a:r>
            <a:r>
              <a:rPr lang="en-US" sz="1400" baseline="0" dirty="0" err="1"/>
              <a:t>tìm</a:t>
            </a:r>
            <a:r>
              <a:rPr lang="en-US" sz="1400" baseline="0" dirty="0"/>
              <a:t> </a:t>
            </a:r>
            <a:r>
              <a:rPr lang="en-US" sz="1400" baseline="0" dirty="0" err="1"/>
              <a:t>thức</a:t>
            </a:r>
            <a:r>
              <a:rPr lang="en-US" sz="1400" baseline="0" dirty="0"/>
              <a:t> </a:t>
            </a:r>
            <a:r>
              <a:rPr lang="en-US" sz="1400" baseline="0" dirty="0" err="1"/>
              <a:t>ăn</a:t>
            </a:r>
            <a:r>
              <a:rPr lang="en-US" sz="1400" baseline="0" dirty="0"/>
              <a:t> </a:t>
            </a:r>
            <a:r>
              <a:rPr lang="en-US" sz="1400" baseline="0" dirty="0" err="1"/>
              <a:t>về</a:t>
            </a:r>
            <a:r>
              <a:rPr lang="en-US" sz="1400" baseline="0" dirty="0"/>
              <a:t> </a:t>
            </a:r>
            <a:r>
              <a:rPr lang="en-US" sz="1400" baseline="0" dirty="0" err="1"/>
              <a:t>cho</a:t>
            </a:r>
            <a:r>
              <a:rPr lang="en-US" sz="1400" baseline="0" dirty="0"/>
              <a:t> </a:t>
            </a:r>
            <a:r>
              <a:rPr lang="en-US" sz="1400" baseline="0" dirty="0" err="1"/>
              <a:t>chúng</a:t>
            </a:r>
            <a:r>
              <a:rPr lang="en-US" sz="1400" baseline="0" dirty="0"/>
              <a:t> </a:t>
            </a:r>
            <a:r>
              <a:rPr lang="en-US" sz="1400" baseline="0" dirty="0" err="1"/>
              <a:t>nhé</a:t>
            </a:r>
            <a:r>
              <a:rPr lang="en-US" sz="1400" baseline="0" dirty="0"/>
              <a:t>!</a:t>
            </a:r>
          </a:p>
          <a:p>
            <a:endParaRPr lang="en-US" sz="1400" baseline="0" dirty="0"/>
          </a:p>
          <a:p>
            <a:endParaRPr lang="en-US" sz="1400" baseline="0" dirty="0"/>
          </a:p>
          <a:p>
            <a:r>
              <a:rPr lang="en-US" sz="1400" dirty="0"/>
              <a:t>Click </a:t>
            </a:r>
            <a:r>
              <a:rPr lang="en-US" sz="1400" dirty="0" err="1"/>
              <a:t>vào</a:t>
            </a:r>
            <a:r>
              <a:rPr lang="en-US" sz="1400" baseline="0" dirty="0"/>
              <a:t> con </a:t>
            </a:r>
            <a:r>
              <a:rPr lang="en-US" sz="1400" baseline="0" dirty="0" err="1"/>
              <a:t>vật</a:t>
            </a:r>
            <a:r>
              <a:rPr lang="en-US" sz="1400" baseline="0" dirty="0"/>
              <a:t> </a:t>
            </a:r>
            <a:r>
              <a:rPr lang="en-US" sz="1400" baseline="0" dirty="0" err="1"/>
              <a:t>để</a:t>
            </a:r>
            <a:r>
              <a:rPr lang="en-US" sz="1400" baseline="0" dirty="0"/>
              <a:t> </a:t>
            </a:r>
            <a:r>
              <a:rPr lang="en-US" sz="1400" baseline="0" dirty="0" err="1"/>
              <a:t>đến</a:t>
            </a:r>
            <a:r>
              <a:rPr lang="en-US" sz="1400" baseline="0" dirty="0"/>
              <a:t> </a:t>
            </a:r>
            <a:r>
              <a:rPr lang="en-US" sz="1400" baseline="0" dirty="0" err="1"/>
              <a:t>câu</a:t>
            </a:r>
            <a:r>
              <a:rPr lang="en-US" sz="1400" baseline="0" dirty="0"/>
              <a:t> </a:t>
            </a:r>
            <a:r>
              <a:rPr lang="en-US" sz="1400" baseline="0" dirty="0" err="1"/>
              <a:t>hỏi</a:t>
            </a:r>
            <a:endParaRPr lang="en-US" sz="1400" baseline="0" dirty="0"/>
          </a:p>
          <a:p>
            <a:r>
              <a:rPr lang="en-US" sz="1400" baseline="0" dirty="0" err="1"/>
              <a:t>Tại</a:t>
            </a:r>
            <a:r>
              <a:rPr lang="en-US" sz="1400" baseline="0" dirty="0"/>
              <a:t> slide </a:t>
            </a:r>
            <a:r>
              <a:rPr lang="en-US" sz="1400" baseline="0" dirty="0" err="1"/>
              <a:t>câu</a:t>
            </a:r>
            <a:r>
              <a:rPr lang="en-US" sz="1400" baseline="0" dirty="0"/>
              <a:t> </a:t>
            </a:r>
            <a:r>
              <a:rPr lang="en-US" sz="1400" baseline="0" dirty="0" err="1"/>
              <a:t>hỏi</a:t>
            </a:r>
            <a:r>
              <a:rPr lang="en-US" sz="1400" baseline="0" dirty="0"/>
              <a:t>, click </a:t>
            </a:r>
            <a:r>
              <a:rPr lang="en-US" sz="1400" baseline="0" dirty="0" err="1"/>
              <a:t>vào</a:t>
            </a:r>
            <a:r>
              <a:rPr lang="en-US" sz="1400" baseline="0" dirty="0"/>
              <a:t> con </a:t>
            </a:r>
            <a:r>
              <a:rPr lang="en-US" sz="1400" baseline="0" dirty="0" err="1"/>
              <a:t>vật</a:t>
            </a:r>
            <a:r>
              <a:rPr lang="en-US" sz="1400" baseline="0" dirty="0"/>
              <a:t> </a:t>
            </a:r>
            <a:r>
              <a:rPr lang="en-US" sz="1400" baseline="0" dirty="0" err="1"/>
              <a:t>để</a:t>
            </a:r>
            <a:r>
              <a:rPr lang="en-US" sz="1400" baseline="0" dirty="0"/>
              <a:t> quay </a:t>
            </a:r>
            <a:r>
              <a:rPr lang="en-US" sz="1400" baseline="0" dirty="0" err="1"/>
              <a:t>về</a:t>
            </a:r>
            <a:r>
              <a:rPr lang="en-US" sz="1400" baseline="0" dirty="0"/>
              <a:t> slide </a:t>
            </a:r>
            <a:r>
              <a:rPr lang="en-US" sz="1400" baseline="0" dirty="0" err="1"/>
              <a:t>này</a:t>
            </a:r>
            <a:r>
              <a:rPr lang="en-US" sz="1400" baseline="0" dirty="0"/>
              <a:t>.</a:t>
            </a:r>
          </a:p>
          <a:p>
            <a:r>
              <a:rPr lang="en-US" sz="1400" dirty="0"/>
              <a:t>Click </a:t>
            </a:r>
            <a:r>
              <a:rPr lang="en-US" sz="1400" dirty="0" err="1"/>
              <a:t>vào</a:t>
            </a:r>
            <a:r>
              <a:rPr lang="en-US" sz="1400" baseline="0" dirty="0"/>
              <a:t> </a:t>
            </a:r>
            <a:r>
              <a:rPr lang="en-US" sz="1400" baseline="0" dirty="0" err="1"/>
              <a:t>Mặt</a:t>
            </a:r>
            <a:r>
              <a:rPr lang="en-US" sz="1400" baseline="0" dirty="0"/>
              <a:t> </a:t>
            </a:r>
            <a:r>
              <a:rPr lang="en-US" sz="1400" baseline="0" dirty="0" err="1"/>
              <a:t>trời</a:t>
            </a:r>
            <a:r>
              <a:rPr lang="en-US" sz="1400" baseline="0" dirty="0"/>
              <a:t> </a:t>
            </a:r>
            <a:r>
              <a:rPr lang="en-US" sz="1400" baseline="0" dirty="0" err="1"/>
              <a:t>để</a:t>
            </a:r>
            <a:r>
              <a:rPr lang="en-US" sz="1400" baseline="0" dirty="0"/>
              <a:t> </a:t>
            </a:r>
            <a:r>
              <a:rPr lang="en-US" sz="1400" baseline="0" dirty="0" err="1"/>
              <a:t>đến</a:t>
            </a:r>
            <a:r>
              <a:rPr lang="en-US" sz="1400" baseline="0" dirty="0"/>
              <a:t> </a:t>
            </a:r>
            <a:r>
              <a:rPr lang="en-US" sz="1400" baseline="0" dirty="0" err="1"/>
              <a:t>bài</a:t>
            </a:r>
            <a:r>
              <a:rPr lang="en-US" sz="1400" baseline="0" dirty="0"/>
              <a:t> </a:t>
            </a:r>
            <a:r>
              <a:rPr lang="en-US" sz="1400" baseline="0" dirty="0" err="1"/>
              <a:t>học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C83D7A-9E42-4548-990C-7D2596BB53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86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3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897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EC785-8258-4085-BCB6-9C307FB26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0881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53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53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890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34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23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36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5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378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34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22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885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837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B5F65422-4F15-4F65-BF63-A810BB43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"/>
            <a:ext cx="12192000" cy="667512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8B06899-8EB2-4232-8660-AEC4B0BD75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20710">
            <a:off x="104089" y="2528964"/>
            <a:ext cx="3633370" cy="409644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EE96F2F-E668-4B9C-A4FF-78DC61D5223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0022" y="1354415"/>
            <a:ext cx="4678681" cy="5274985"/>
          </a:xfrm>
          <a:prstGeom prst="rect">
            <a:avLst/>
          </a:prstGeom>
        </p:spPr>
      </p:pic>
      <p:pic>
        <p:nvPicPr>
          <p:cNvPr id="3" name="图片 2" descr="图片包含 文字&#10;&#10;描述已自动生成">
            <a:extLst>
              <a:ext uri="{FF2B5EF4-FFF2-40B4-BE49-F238E27FC236}">
                <a16:creationId xmlns:a16="http://schemas.microsoft.com/office/drawing/2014/main" id="{F19FEB38-260B-4884-88F0-932576E65C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9642" y="131198"/>
            <a:ext cx="9571530" cy="5972859"/>
          </a:xfrm>
          <a:prstGeom prst="rect">
            <a:avLst/>
          </a:prstGeom>
        </p:spPr>
      </p:pic>
      <p:pic>
        <p:nvPicPr>
          <p:cNvPr id="18" name="图片 17" descr="图片包含 屏幕截图&#10;&#10;描述已自动生成">
            <a:extLst>
              <a:ext uri="{FF2B5EF4-FFF2-40B4-BE49-F238E27FC236}">
                <a16:creationId xmlns:a16="http://schemas.microsoft.com/office/drawing/2014/main" id="{15798669-13D6-4E0C-973B-7AE155AFC9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9989" y="4979321"/>
            <a:ext cx="2801426" cy="1796076"/>
          </a:xfrm>
          <a:prstGeom prst="rect">
            <a:avLst/>
          </a:prstGeom>
        </p:spPr>
      </p:pic>
      <p:pic>
        <p:nvPicPr>
          <p:cNvPr id="9" name="图片 8" descr="图片包含 矢量图形&#10;&#10;描述已自动生成">
            <a:extLst>
              <a:ext uri="{FF2B5EF4-FFF2-40B4-BE49-F238E27FC236}">
                <a16:creationId xmlns:a16="http://schemas.microsoft.com/office/drawing/2014/main" id="{08906958-A621-4AA1-BB37-4729008BD30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851" y="441609"/>
            <a:ext cx="3033543" cy="2676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52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930B1641-9EB7-4B70-856B-460AB458E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2880"/>
            <a:ext cx="12192000" cy="66751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BEDC77-C7EB-4647-8B12-BB4B09C6C9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7083" y="678654"/>
            <a:ext cx="9457833" cy="5368785"/>
          </a:xfrm>
          <a:prstGeom prst="rect">
            <a:avLst/>
          </a:prstGeom>
        </p:spPr>
      </p:pic>
      <p:pic>
        <p:nvPicPr>
          <p:cNvPr id="3" name="图片 2" descr="图片包含 矢量图形&#10;&#10;描述已自动生成">
            <a:extLst>
              <a:ext uri="{FF2B5EF4-FFF2-40B4-BE49-F238E27FC236}">
                <a16:creationId xmlns:a16="http://schemas.microsoft.com/office/drawing/2014/main" id="{089F4924-B610-4B01-AAF0-EB6D4C2B84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837625" y="182880"/>
            <a:ext cx="2828348" cy="24950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95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960000" y="2470600"/>
            <a:ext cx="5010400" cy="18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title" idx="2" hasCustomPrompt="1"/>
          </p:nvPr>
        </p:nvSpPr>
        <p:spPr>
          <a:xfrm>
            <a:off x="1192951" y="1237151"/>
            <a:ext cx="115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4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5" name="Google Shape;45;p3"/>
          <p:cNvSpPr txBox="1">
            <a:spLocks noGrp="1"/>
          </p:cNvSpPr>
          <p:nvPr>
            <p:ph type="subTitle" idx="1"/>
          </p:nvPr>
        </p:nvSpPr>
        <p:spPr>
          <a:xfrm>
            <a:off x="960000" y="4379433"/>
            <a:ext cx="5010400" cy="5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 flipH="1">
            <a:off x="6791034" y="5551688"/>
            <a:ext cx="5484853" cy="1306313"/>
          </a:xfrm>
          <a:custGeom>
            <a:avLst/>
            <a:gdLst/>
            <a:ahLst/>
            <a:cxnLst/>
            <a:rect l="l" t="t" r="r" b="b"/>
            <a:pathLst>
              <a:path w="78247" h="18804" extrusionOk="0">
                <a:moveTo>
                  <a:pt x="1" y="0"/>
                </a:moveTo>
                <a:cubicBezTo>
                  <a:pt x="1" y="0"/>
                  <a:pt x="9901" y="15665"/>
                  <a:pt x="29951" y="18296"/>
                </a:cubicBezTo>
                <a:cubicBezTo>
                  <a:pt x="32535" y="18639"/>
                  <a:pt x="34997" y="18804"/>
                  <a:pt x="37358" y="18804"/>
                </a:cubicBezTo>
                <a:cubicBezTo>
                  <a:pt x="53313" y="18804"/>
                  <a:pt x="64667" y="11266"/>
                  <a:pt x="782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3211580" y="4944491"/>
            <a:ext cx="4725517" cy="2421501"/>
          </a:xfrm>
          <a:custGeom>
            <a:avLst/>
            <a:gdLst/>
            <a:ahLst/>
            <a:cxnLst/>
            <a:rect l="l" t="t" r="r" b="b"/>
            <a:pathLst>
              <a:path w="84788" h="43448" extrusionOk="0">
                <a:moveTo>
                  <a:pt x="40041" y="0"/>
                </a:moveTo>
                <a:cubicBezTo>
                  <a:pt x="39736" y="0"/>
                  <a:pt x="39431" y="5"/>
                  <a:pt x="39124" y="14"/>
                </a:cubicBezTo>
                <a:cubicBezTo>
                  <a:pt x="11404" y="841"/>
                  <a:pt x="1" y="43448"/>
                  <a:pt x="1" y="43448"/>
                </a:cubicBezTo>
                <a:lnTo>
                  <a:pt x="84788" y="36079"/>
                </a:lnTo>
                <a:cubicBezTo>
                  <a:pt x="84788" y="36079"/>
                  <a:pt x="67214" y="0"/>
                  <a:pt x="4004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48" name="Google Shape;48;p3"/>
          <p:cNvGrpSpPr/>
          <p:nvPr/>
        </p:nvGrpSpPr>
        <p:grpSpPr>
          <a:xfrm>
            <a:off x="-45866" y="3893733"/>
            <a:ext cx="9998671" cy="3371664"/>
            <a:chOff x="-34400" y="2920300"/>
            <a:chExt cx="7499003" cy="2528748"/>
          </a:xfrm>
        </p:grpSpPr>
        <p:grpSp>
          <p:nvGrpSpPr>
            <p:cNvPr id="49" name="Google Shape;49;p3"/>
            <p:cNvGrpSpPr/>
            <p:nvPr/>
          </p:nvGrpSpPr>
          <p:grpSpPr>
            <a:xfrm>
              <a:off x="377295" y="3991903"/>
              <a:ext cx="3480268" cy="1282215"/>
              <a:chOff x="377295" y="3991903"/>
              <a:chExt cx="3480268" cy="1282215"/>
            </a:xfrm>
          </p:grpSpPr>
          <p:sp>
            <p:nvSpPr>
              <p:cNvPr id="50" name="Google Shape;50;p3"/>
              <p:cNvSpPr/>
              <p:nvPr/>
            </p:nvSpPr>
            <p:spPr>
              <a:xfrm>
                <a:off x="377295" y="3991903"/>
                <a:ext cx="3480268" cy="1282215"/>
              </a:xfrm>
              <a:custGeom>
                <a:avLst/>
                <a:gdLst/>
                <a:ahLst/>
                <a:cxnLst/>
                <a:rect l="l" t="t" r="r" b="b"/>
                <a:pathLst>
                  <a:path w="83260" h="30675" extrusionOk="0">
                    <a:moveTo>
                      <a:pt x="40643" y="1"/>
                    </a:moveTo>
                    <a:cubicBezTo>
                      <a:pt x="34730" y="1"/>
                      <a:pt x="28823" y="9522"/>
                      <a:pt x="28823" y="9522"/>
                    </a:cubicBezTo>
                    <a:cubicBezTo>
                      <a:pt x="28823" y="9522"/>
                      <a:pt x="29509" y="2487"/>
                      <a:pt x="24899" y="2487"/>
                    </a:cubicBezTo>
                    <a:cubicBezTo>
                      <a:pt x="24006" y="2487"/>
                      <a:pt x="22914" y="2751"/>
                      <a:pt x="21580" y="3381"/>
                    </a:cubicBezTo>
                    <a:cubicBezTo>
                      <a:pt x="13359" y="7291"/>
                      <a:pt x="1" y="29021"/>
                      <a:pt x="1" y="29021"/>
                    </a:cubicBezTo>
                    <a:lnTo>
                      <a:pt x="12181" y="29271"/>
                    </a:lnTo>
                    <a:lnTo>
                      <a:pt x="78773" y="30600"/>
                    </a:lnTo>
                    <a:lnTo>
                      <a:pt x="83259" y="30675"/>
                    </a:lnTo>
                    <a:cubicBezTo>
                      <a:pt x="83259" y="30675"/>
                      <a:pt x="81029" y="12730"/>
                      <a:pt x="74061" y="8970"/>
                    </a:cubicBezTo>
                    <a:cubicBezTo>
                      <a:pt x="72673" y="8219"/>
                      <a:pt x="71272" y="7918"/>
                      <a:pt x="69920" y="7918"/>
                    </a:cubicBezTo>
                    <a:cubicBezTo>
                      <a:pt x="64511" y="7918"/>
                      <a:pt x="59876" y="12730"/>
                      <a:pt x="59876" y="12730"/>
                    </a:cubicBezTo>
                    <a:cubicBezTo>
                      <a:pt x="59876" y="12730"/>
                      <a:pt x="60552" y="7567"/>
                      <a:pt x="56793" y="5061"/>
                    </a:cubicBezTo>
                    <a:cubicBezTo>
                      <a:pt x="55969" y="4511"/>
                      <a:pt x="55104" y="4297"/>
                      <a:pt x="54258" y="4297"/>
                    </a:cubicBezTo>
                    <a:cubicBezTo>
                      <a:pt x="51243" y="4297"/>
                      <a:pt x="48447" y="7016"/>
                      <a:pt x="48447" y="7016"/>
                    </a:cubicBezTo>
                    <a:cubicBezTo>
                      <a:pt x="48447" y="7016"/>
                      <a:pt x="47470" y="875"/>
                      <a:pt x="41354" y="48"/>
                    </a:cubicBezTo>
                    <a:cubicBezTo>
                      <a:pt x="41117" y="16"/>
                      <a:pt x="40880" y="1"/>
                      <a:pt x="406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886470" y="4363135"/>
                <a:ext cx="2783587" cy="907854"/>
              </a:xfrm>
              <a:custGeom>
                <a:avLst/>
                <a:gdLst/>
                <a:ahLst/>
                <a:cxnLst/>
                <a:rect l="l" t="t" r="r" b="b"/>
                <a:pathLst>
                  <a:path w="66593" h="21719" extrusionOk="0">
                    <a:moveTo>
                      <a:pt x="25066" y="0"/>
                    </a:moveTo>
                    <a:cubicBezTo>
                      <a:pt x="24693" y="0"/>
                      <a:pt x="24300" y="29"/>
                      <a:pt x="23885" y="89"/>
                    </a:cubicBezTo>
                    <a:cubicBezTo>
                      <a:pt x="17193" y="1067"/>
                      <a:pt x="14687" y="8987"/>
                      <a:pt x="14687" y="8987"/>
                    </a:cubicBezTo>
                    <a:cubicBezTo>
                      <a:pt x="14687" y="8987"/>
                      <a:pt x="13607" y="1892"/>
                      <a:pt x="9114" y="1892"/>
                    </a:cubicBezTo>
                    <a:cubicBezTo>
                      <a:pt x="9067" y="1892"/>
                      <a:pt x="9020" y="1892"/>
                      <a:pt x="8973" y="1894"/>
                    </a:cubicBezTo>
                    <a:cubicBezTo>
                      <a:pt x="5138" y="2019"/>
                      <a:pt x="1203" y="15829"/>
                      <a:pt x="0" y="20390"/>
                    </a:cubicBezTo>
                    <a:lnTo>
                      <a:pt x="66592" y="21719"/>
                    </a:lnTo>
                    <a:cubicBezTo>
                      <a:pt x="65339" y="17308"/>
                      <a:pt x="62081" y="8034"/>
                      <a:pt x="56592" y="6355"/>
                    </a:cubicBezTo>
                    <a:cubicBezTo>
                      <a:pt x="55574" y="6042"/>
                      <a:pt x="54605" y="5907"/>
                      <a:pt x="53692" y="5907"/>
                    </a:cubicBezTo>
                    <a:cubicBezTo>
                      <a:pt x="48111" y="5907"/>
                      <a:pt x="44612" y="10942"/>
                      <a:pt x="44612" y="10942"/>
                    </a:cubicBezTo>
                    <a:cubicBezTo>
                      <a:pt x="44612" y="10942"/>
                      <a:pt x="44487" y="4826"/>
                      <a:pt x="40452" y="2997"/>
                    </a:cubicBezTo>
                    <a:cubicBezTo>
                      <a:pt x="39864" y="2734"/>
                      <a:pt x="39260" y="2621"/>
                      <a:pt x="38659" y="2621"/>
                    </a:cubicBezTo>
                    <a:cubicBezTo>
                      <a:pt x="35136" y="2621"/>
                      <a:pt x="31680" y="6480"/>
                      <a:pt x="31680" y="6480"/>
                    </a:cubicBezTo>
                    <a:cubicBezTo>
                      <a:pt x="31680" y="6480"/>
                      <a:pt x="30688" y="0"/>
                      <a:pt x="250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1325419" y="4877826"/>
                <a:ext cx="448430" cy="337953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8085" extrusionOk="0">
                    <a:moveTo>
                      <a:pt x="557" y="0"/>
                    </a:moveTo>
                    <a:cubicBezTo>
                      <a:pt x="228" y="0"/>
                      <a:pt x="0" y="541"/>
                      <a:pt x="351" y="809"/>
                    </a:cubicBezTo>
                    <a:cubicBezTo>
                      <a:pt x="3560" y="3190"/>
                      <a:pt x="6768" y="5596"/>
                      <a:pt x="9976" y="8002"/>
                    </a:cubicBezTo>
                    <a:cubicBezTo>
                      <a:pt x="10051" y="8060"/>
                      <a:pt x="10125" y="8084"/>
                      <a:pt x="10194" y="8084"/>
                    </a:cubicBezTo>
                    <a:cubicBezTo>
                      <a:pt x="10517" y="8084"/>
                      <a:pt x="10728" y="7544"/>
                      <a:pt x="10377" y="7275"/>
                    </a:cubicBezTo>
                    <a:cubicBezTo>
                      <a:pt x="7194" y="4894"/>
                      <a:pt x="3986" y="2488"/>
                      <a:pt x="778" y="82"/>
                    </a:cubicBezTo>
                    <a:cubicBezTo>
                      <a:pt x="702" y="25"/>
                      <a:pt x="627" y="0"/>
                      <a:pt x="5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1915437" y="4621463"/>
                <a:ext cx="120091" cy="597949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14305" extrusionOk="0">
                    <a:moveTo>
                      <a:pt x="515" y="1"/>
                    </a:moveTo>
                    <a:cubicBezTo>
                      <a:pt x="274" y="1"/>
                      <a:pt x="1" y="209"/>
                      <a:pt x="46" y="526"/>
                    </a:cubicBezTo>
                    <a:cubicBezTo>
                      <a:pt x="698" y="5012"/>
                      <a:pt x="1374" y="9499"/>
                      <a:pt x="2026" y="13985"/>
                    </a:cubicBezTo>
                    <a:cubicBezTo>
                      <a:pt x="2056" y="14208"/>
                      <a:pt x="2206" y="14304"/>
                      <a:pt x="2369" y="14304"/>
                    </a:cubicBezTo>
                    <a:cubicBezTo>
                      <a:pt x="2607" y="14304"/>
                      <a:pt x="2873" y="14097"/>
                      <a:pt x="2828" y="13784"/>
                    </a:cubicBezTo>
                    <a:cubicBezTo>
                      <a:pt x="2176" y="9273"/>
                      <a:pt x="1500" y="4787"/>
                      <a:pt x="848" y="300"/>
                    </a:cubicBezTo>
                    <a:cubicBezTo>
                      <a:pt x="818" y="91"/>
                      <a:pt x="674" y="1"/>
                      <a:pt x="5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1766459" y="4781434"/>
                <a:ext cx="234540" cy="181287"/>
              </a:xfrm>
              <a:custGeom>
                <a:avLst/>
                <a:gdLst/>
                <a:ahLst/>
                <a:cxnLst/>
                <a:rect l="l" t="t" r="r" b="b"/>
                <a:pathLst>
                  <a:path w="5611" h="4337" extrusionOk="0">
                    <a:moveTo>
                      <a:pt x="557" y="0"/>
                    </a:moveTo>
                    <a:cubicBezTo>
                      <a:pt x="228" y="0"/>
                      <a:pt x="1" y="541"/>
                      <a:pt x="352" y="809"/>
                    </a:cubicBezTo>
                    <a:cubicBezTo>
                      <a:pt x="1856" y="1962"/>
                      <a:pt x="3359" y="3115"/>
                      <a:pt x="4838" y="4243"/>
                    </a:cubicBezTo>
                    <a:cubicBezTo>
                      <a:pt x="4918" y="4308"/>
                      <a:pt x="4997" y="4336"/>
                      <a:pt x="5071" y="4336"/>
                    </a:cubicBezTo>
                    <a:cubicBezTo>
                      <a:pt x="5394" y="4336"/>
                      <a:pt x="5611" y="3806"/>
                      <a:pt x="5264" y="3541"/>
                    </a:cubicBezTo>
                    <a:cubicBezTo>
                      <a:pt x="3760" y="2388"/>
                      <a:pt x="2282" y="1235"/>
                      <a:pt x="778" y="83"/>
                    </a:cubicBezTo>
                    <a:cubicBezTo>
                      <a:pt x="703" y="25"/>
                      <a:pt x="628" y="0"/>
                      <a:pt x="5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2314132" y="4748704"/>
                <a:ext cx="200180" cy="482748"/>
              </a:xfrm>
              <a:custGeom>
                <a:avLst/>
                <a:gdLst/>
                <a:ahLst/>
                <a:cxnLst/>
                <a:rect l="l" t="t" r="r" b="b"/>
                <a:pathLst>
                  <a:path w="4789" h="11549" extrusionOk="0">
                    <a:moveTo>
                      <a:pt x="4282" y="0"/>
                    </a:moveTo>
                    <a:cubicBezTo>
                      <a:pt x="4111" y="0"/>
                      <a:pt x="3937" y="89"/>
                      <a:pt x="3867" y="289"/>
                    </a:cubicBezTo>
                    <a:cubicBezTo>
                      <a:pt x="2613" y="3873"/>
                      <a:pt x="1360" y="7457"/>
                      <a:pt x="107" y="11041"/>
                    </a:cubicBezTo>
                    <a:cubicBezTo>
                      <a:pt x="1" y="11345"/>
                      <a:pt x="255" y="11548"/>
                      <a:pt x="510" y="11548"/>
                    </a:cubicBezTo>
                    <a:cubicBezTo>
                      <a:pt x="675" y="11548"/>
                      <a:pt x="840" y="11463"/>
                      <a:pt x="909" y="11267"/>
                    </a:cubicBezTo>
                    <a:cubicBezTo>
                      <a:pt x="2162" y="7683"/>
                      <a:pt x="3415" y="4099"/>
                      <a:pt x="4669" y="515"/>
                    </a:cubicBezTo>
                    <a:cubicBezTo>
                      <a:pt x="4789" y="199"/>
                      <a:pt x="4539" y="0"/>
                      <a:pt x="428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1270953" y="4820476"/>
                <a:ext cx="110018" cy="111104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2658" extrusionOk="0">
                    <a:moveTo>
                      <a:pt x="1304" y="1"/>
                    </a:moveTo>
                    <a:cubicBezTo>
                      <a:pt x="577" y="1"/>
                      <a:pt x="0" y="602"/>
                      <a:pt x="0" y="1329"/>
                    </a:cubicBezTo>
                    <a:cubicBezTo>
                      <a:pt x="0" y="2056"/>
                      <a:pt x="577" y="2657"/>
                      <a:pt x="1304" y="2657"/>
                    </a:cubicBezTo>
                    <a:cubicBezTo>
                      <a:pt x="2055" y="2657"/>
                      <a:pt x="2632" y="2056"/>
                      <a:pt x="2632" y="1329"/>
                    </a:cubicBezTo>
                    <a:cubicBezTo>
                      <a:pt x="2632" y="602"/>
                      <a:pt x="2055" y="1"/>
                      <a:pt x="13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1732976" y="4745067"/>
                <a:ext cx="111063" cy="11001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32" extrusionOk="0">
                    <a:moveTo>
                      <a:pt x="1328" y="0"/>
                    </a:moveTo>
                    <a:cubicBezTo>
                      <a:pt x="602" y="0"/>
                      <a:pt x="0" y="577"/>
                      <a:pt x="0" y="1328"/>
                    </a:cubicBezTo>
                    <a:cubicBezTo>
                      <a:pt x="0" y="2055"/>
                      <a:pt x="602" y="2632"/>
                      <a:pt x="1328" y="2632"/>
                    </a:cubicBezTo>
                    <a:cubicBezTo>
                      <a:pt x="2055" y="2632"/>
                      <a:pt x="2657" y="2055"/>
                      <a:pt x="2657" y="1328"/>
                    </a:cubicBezTo>
                    <a:cubicBezTo>
                      <a:pt x="2657" y="577"/>
                      <a:pt x="2055" y="0"/>
                      <a:pt x="1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1875433" y="4561730"/>
                <a:ext cx="111104" cy="110018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2632" extrusionOk="0">
                    <a:moveTo>
                      <a:pt x="1329" y="0"/>
                    </a:moveTo>
                    <a:cubicBezTo>
                      <a:pt x="602" y="0"/>
                      <a:pt x="1" y="577"/>
                      <a:pt x="1" y="1328"/>
                    </a:cubicBezTo>
                    <a:cubicBezTo>
                      <a:pt x="1" y="2055"/>
                      <a:pt x="602" y="2632"/>
                      <a:pt x="1329" y="2632"/>
                    </a:cubicBezTo>
                    <a:cubicBezTo>
                      <a:pt x="2056" y="2632"/>
                      <a:pt x="2657" y="2055"/>
                      <a:pt x="2657" y="1328"/>
                    </a:cubicBezTo>
                    <a:cubicBezTo>
                      <a:pt x="2657" y="577"/>
                      <a:pt x="2056" y="0"/>
                      <a:pt x="13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2451656" y="4681154"/>
                <a:ext cx="111063" cy="11001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32" extrusionOk="0">
                    <a:moveTo>
                      <a:pt x="1328" y="0"/>
                    </a:moveTo>
                    <a:cubicBezTo>
                      <a:pt x="602" y="0"/>
                      <a:pt x="0" y="577"/>
                      <a:pt x="0" y="1304"/>
                    </a:cubicBezTo>
                    <a:cubicBezTo>
                      <a:pt x="0" y="2055"/>
                      <a:pt x="602" y="2632"/>
                      <a:pt x="1328" y="2632"/>
                    </a:cubicBezTo>
                    <a:cubicBezTo>
                      <a:pt x="2055" y="2632"/>
                      <a:pt x="2657" y="2055"/>
                      <a:pt x="2657" y="1304"/>
                    </a:cubicBezTo>
                    <a:cubicBezTo>
                      <a:pt x="2657" y="577"/>
                      <a:pt x="2055" y="0"/>
                      <a:pt x="1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2600425" y="4913733"/>
                <a:ext cx="111063" cy="11001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32" extrusionOk="0">
                    <a:moveTo>
                      <a:pt x="1328" y="0"/>
                    </a:moveTo>
                    <a:cubicBezTo>
                      <a:pt x="602" y="0"/>
                      <a:pt x="0" y="602"/>
                      <a:pt x="0" y="1329"/>
                    </a:cubicBezTo>
                    <a:cubicBezTo>
                      <a:pt x="0" y="2055"/>
                      <a:pt x="602" y="2632"/>
                      <a:pt x="1328" y="2632"/>
                    </a:cubicBezTo>
                    <a:cubicBezTo>
                      <a:pt x="2055" y="2632"/>
                      <a:pt x="2657" y="2055"/>
                      <a:pt x="2657" y="1329"/>
                    </a:cubicBezTo>
                    <a:cubicBezTo>
                      <a:pt x="2657" y="602"/>
                      <a:pt x="2055" y="0"/>
                      <a:pt x="13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1" name="Google Shape;61;p3"/>
            <p:cNvGrpSpPr/>
            <p:nvPr/>
          </p:nvGrpSpPr>
          <p:grpSpPr>
            <a:xfrm>
              <a:off x="4740748" y="4022919"/>
              <a:ext cx="2723855" cy="1296260"/>
              <a:chOff x="4740748" y="4022919"/>
              <a:chExt cx="2723855" cy="1296260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4740748" y="4022919"/>
                <a:ext cx="2723855" cy="1296260"/>
              </a:xfrm>
              <a:custGeom>
                <a:avLst/>
                <a:gdLst/>
                <a:ahLst/>
                <a:cxnLst/>
                <a:rect l="l" t="t" r="r" b="b"/>
                <a:pathLst>
                  <a:path w="65164" h="31011" extrusionOk="0">
                    <a:moveTo>
                      <a:pt x="23291" y="1"/>
                    </a:moveTo>
                    <a:cubicBezTo>
                      <a:pt x="23224" y="1"/>
                      <a:pt x="23154" y="3"/>
                      <a:pt x="23083" y="8"/>
                    </a:cubicBezTo>
                    <a:cubicBezTo>
                      <a:pt x="18597" y="309"/>
                      <a:pt x="4913" y="8153"/>
                      <a:pt x="0" y="31011"/>
                    </a:cubicBezTo>
                    <a:lnTo>
                      <a:pt x="3609" y="30835"/>
                    </a:lnTo>
                    <a:lnTo>
                      <a:pt x="58296" y="27853"/>
                    </a:lnTo>
                    <a:lnTo>
                      <a:pt x="63284" y="27577"/>
                    </a:lnTo>
                    <a:cubicBezTo>
                      <a:pt x="63284" y="27577"/>
                      <a:pt x="65164" y="19532"/>
                      <a:pt x="60251" y="16725"/>
                    </a:cubicBezTo>
                    <a:cubicBezTo>
                      <a:pt x="58331" y="15617"/>
                      <a:pt x="56747" y="15280"/>
                      <a:pt x="55531" y="15280"/>
                    </a:cubicBezTo>
                    <a:cubicBezTo>
                      <a:pt x="53636" y="15280"/>
                      <a:pt x="52632" y="16098"/>
                      <a:pt x="52632" y="16098"/>
                    </a:cubicBezTo>
                    <a:cubicBezTo>
                      <a:pt x="52632" y="16098"/>
                      <a:pt x="52732" y="8780"/>
                      <a:pt x="47419" y="8153"/>
                    </a:cubicBezTo>
                    <a:cubicBezTo>
                      <a:pt x="47133" y="8120"/>
                      <a:pt x="46847" y="8104"/>
                      <a:pt x="46561" y="8104"/>
                    </a:cubicBezTo>
                    <a:cubicBezTo>
                      <a:pt x="41504" y="8104"/>
                      <a:pt x="36542" y="13066"/>
                      <a:pt x="36542" y="13066"/>
                    </a:cubicBezTo>
                    <a:cubicBezTo>
                      <a:pt x="36542" y="13066"/>
                      <a:pt x="36141" y="5848"/>
                      <a:pt x="32482" y="5447"/>
                    </a:cubicBezTo>
                    <a:cubicBezTo>
                      <a:pt x="32300" y="5425"/>
                      <a:pt x="32118" y="5414"/>
                      <a:pt x="31936" y="5414"/>
                    </a:cubicBezTo>
                    <a:cubicBezTo>
                      <a:pt x="28549" y="5414"/>
                      <a:pt x="25153" y="8991"/>
                      <a:pt x="24963" y="9181"/>
                    </a:cubicBezTo>
                    <a:cubicBezTo>
                      <a:pt x="25037" y="8885"/>
                      <a:pt x="27416" y="1"/>
                      <a:pt x="232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4891606" y="4274726"/>
                <a:ext cx="2300630" cy="1037142"/>
              </a:xfrm>
              <a:custGeom>
                <a:avLst/>
                <a:gdLst/>
                <a:ahLst/>
                <a:cxnLst/>
                <a:rect l="l" t="t" r="r" b="b"/>
                <a:pathLst>
                  <a:path w="55039" h="24812" extrusionOk="0">
                    <a:moveTo>
                      <a:pt x="15303" y="1"/>
                    </a:moveTo>
                    <a:cubicBezTo>
                      <a:pt x="11292" y="1"/>
                      <a:pt x="968" y="12091"/>
                      <a:pt x="0" y="24811"/>
                    </a:cubicBezTo>
                    <a:lnTo>
                      <a:pt x="54687" y="21829"/>
                    </a:lnTo>
                    <a:cubicBezTo>
                      <a:pt x="54963" y="18946"/>
                      <a:pt x="55038" y="13783"/>
                      <a:pt x="52256" y="13408"/>
                    </a:cubicBezTo>
                    <a:cubicBezTo>
                      <a:pt x="51938" y="13364"/>
                      <a:pt x="51638" y="13344"/>
                      <a:pt x="51355" y="13344"/>
                    </a:cubicBezTo>
                    <a:cubicBezTo>
                      <a:pt x="48199" y="13344"/>
                      <a:pt x="47143" y="15814"/>
                      <a:pt x="47143" y="15814"/>
                    </a:cubicBezTo>
                    <a:cubicBezTo>
                      <a:pt x="47143" y="15814"/>
                      <a:pt x="47530" y="7378"/>
                      <a:pt x="42152" y="7378"/>
                    </a:cubicBezTo>
                    <a:cubicBezTo>
                      <a:pt x="41884" y="7378"/>
                      <a:pt x="41601" y="7399"/>
                      <a:pt x="41304" y="7443"/>
                    </a:cubicBezTo>
                    <a:cubicBezTo>
                      <a:pt x="35038" y="8395"/>
                      <a:pt x="32106" y="13608"/>
                      <a:pt x="32106" y="13608"/>
                    </a:cubicBezTo>
                    <a:cubicBezTo>
                      <a:pt x="32106" y="13608"/>
                      <a:pt x="31379" y="6616"/>
                      <a:pt x="26667" y="5989"/>
                    </a:cubicBezTo>
                    <a:cubicBezTo>
                      <a:pt x="26401" y="5953"/>
                      <a:pt x="26138" y="5937"/>
                      <a:pt x="25877" y="5937"/>
                    </a:cubicBezTo>
                    <a:cubicBezTo>
                      <a:pt x="21530" y="5937"/>
                      <a:pt x="17895" y="10575"/>
                      <a:pt x="17895" y="10575"/>
                    </a:cubicBezTo>
                    <a:cubicBezTo>
                      <a:pt x="17895" y="10575"/>
                      <a:pt x="19474" y="976"/>
                      <a:pt x="15715" y="49"/>
                    </a:cubicBezTo>
                    <a:cubicBezTo>
                      <a:pt x="15586" y="17"/>
                      <a:pt x="15449" y="1"/>
                      <a:pt x="153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624248" y="4878370"/>
                <a:ext cx="376367" cy="357933"/>
              </a:xfrm>
              <a:custGeom>
                <a:avLst/>
                <a:gdLst/>
                <a:ahLst/>
                <a:cxnLst/>
                <a:rect l="l" t="t" r="r" b="b"/>
                <a:pathLst>
                  <a:path w="9004" h="8563" extrusionOk="0">
                    <a:moveTo>
                      <a:pt x="613" y="0"/>
                    </a:moveTo>
                    <a:cubicBezTo>
                      <a:pt x="284" y="0"/>
                      <a:pt x="1" y="429"/>
                      <a:pt x="293" y="721"/>
                    </a:cubicBezTo>
                    <a:cubicBezTo>
                      <a:pt x="2900" y="3302"/>
                      <a:pt x="5506" y="5884"/>
                      <a:pt x="8138" y="8440"/>
                    </a:cubicBezTo>
                    <a:cubicBezTo>
                      <a:pt x="8224" y="8526"/>
                      <a:pt x="8320" y="8563"/>
                      <a:pt x="8414" y="8563"/>
                    </a:cubicBezTo>
                    <a:cubicBezTo>
                      <a:pt x="8728" y="8563"/>
                      <a:pt x="9004" y="8154"/>
                      <a:pt x="8714" y="7864"/>
                    </a:cubicBezTo>
                    <a:cubicBezTo>
                      <a:pt x="6108" y="5282"/>
                      <a:pt x="3501" y="2701"/>
                      <a:pt x="894" y="119"/>
                    </a:cubicBezTo>
                    <a:cubicBezTo>
                      <a:pt x="805" y="36"/>
                      <a:pt x="707" y="0"/>
                      <a:pt x="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786476" y="4734241"/>
                <a:ext cx="189688" cy="330345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7903" extrusionOk="0">
                    <a:moveTo>
                      <a:pt x="3976" y="1"/>
                    </a:moveTo>
                    <a:cubicBezTo>
                      <a:pt x="3853" y="1"/>
                      <a:pt x="3733" y="62"/>
                      <a:pt x="3655" y="209"/>
                    </a:cubicBezTo>
                    <a:cubicBezTo>
                      <a:pt x="2502" y="2565"/>
                      <a:pt x="1324" y="4921"/>
                      <a:pt x="171" y="7277"/>
                    </a:cubicBezTo>
                    <a:cubicBezTo>
                      <a:pt x="1" y="7601"/>
                      <a:pt x="284" y="7903"/>
                      <a:pt x="553" y="7903"/>
                    </a:cubicBezTo>
                    <a:cubicBezTo>
                      <a:pt x="679" y="7903"/>
                      <a:pt x="801" y="7837"/>
                      <a:pt x="873" y="7678"/>
                    </a:cubicBezTo>
                    <a:cubicBezTo>
                      <a:pt x="2051" y="5347"/>
                      <a:pt x="3204" y="2991"/>
                      <a:pt x="4382" y="635"/>
                    </a:cubicBezTo>
                    <a:cubicBezTo>
                      <a:pt x="4538" y="306"/>
                      <a:pt x="4251" y="1"/>
                      <a:pt x="39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312079" y="4827582"/>
                <a:ext cx="306185" cy="388155"/>
              </a:xfrm>
              <a:custGeom>
                <a:avLst/>
                <a:gdLst/>
                <a:ahLst/>
                <a:cxnLst/>
                <a:rect l="l" t="t" r="r" b="b"/>
                <a:pathLst>
                  <a:path w="7325" h="9286" extrusionOk="0">
                    <a:moveTo>
                      <a:pt x="6740" y="0"/>
                    </a:moveTo>
                    <a:cubicBezTo>
                      <a:pt x="6613" y="0"/>
                      <a:pt x="6485" y="54"/>
                      <a:pt x="6394" y="182"/>
                    </a:cubicBezTo>
                    <a:cubicBezTo>
                      <a:pt x="4339" y="3014"/>
                      <a:pt x="2284" y="5846"/>
                      <a:pt x="229" y="8678"/>
                    </a:cubicBezTo>
                    <a:cubicBezTo>
                      <a:pt x="1" y="8994"/>
                      <a:pt x="289" y="9285"/>
                      <a:pt x="585" y="9285"/>
                    </a:cubicBezTo>
                    <a:cubicBezTo>
                      <a:pt x="712" y="9285"/>
                      <a:pt x="841" y="9232"/>
                      <a:pt x="931" y="9104"/>
                    </a:cubicBezTo>
                    <a:cubicBezTo>
                      <a:pt x="2986" y="6272"/>
                      <a:pt x="5041" y="3440"/>
                      <a:pt x="7096" y="608"/>
                    </a:cubicBezTo>
                    <a:cubicBezTo>
                      <a:pt x="7324" y="292"/>
                      <a:pt x="7036" y="0"/>
                      <a:pt x="67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5592479" y="4841418"/>
                <a:ext cx="111063" cy="111104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8" extrusionOk="0">
                    <a:moveTo>
                      <a:pt x="1329" y="1"/>
                    </a:moveTo>
                    <a:cubicBezTo>
                      <a:pt x="602" y="1"/>
                      <a:pt x="0" y="602"/>
                      <a:pt x="0" y="1329"/>
                    </a:cubicBezTo>
                    <a:cubicBezTo>
                      <a:pt x="0" y="2056"/>
                      <a:pt x="602" y="2658"/>
                      <a:pt x="1329" y="2658"/>
                    </a:cubicBezTo>
                    <a:cubicBezTo>
                      <a:pt x="2055" y="2658"/>
                      <a:pt x="2657" y="2056"/>
                      <a:pt x="2657" y="1329"/>
                    </a:cubicBezTo>
                    <a:cubicBezTo>
                      <a:pt x="2657" y="602"/>
                      <a:pt x="2055" y="1"/>
                      <a:pt x="132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5896287" y="4695826"/>
                <a:ext cx="110059" cy="110018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2632" extrusionOk="0">
                    <a:moveTo>
                      <a:pt x="1329" y="0"/>
                    </a:moveTo>
                    <a:cubicBezTo>
                      <a:pt x="602" y="0"/>
                      <a:pt x="1" y="577"/>
                      <a:pt x="1" y="1303"/>
                    </a:cubicBezTo>
                    <a:cubicBezTo>
                      <a:pt x="1" y="2055"/>
                      <a:pt x="602" y="2632"/>
                      <a:pt x="1329" y="2632"/>
                    </a:cubicBezTo>
                    <a:cubicBezTo>
                      <a:pt x="2056" y="2632"/>
                      <a:pt x="2632" y="2055"/>
                      <a:pt x="2632" y="1303"/>
                    </a:cubicBezTo>
                    <a:cubicBezTo>
                      <a:pt x="2632" y="577"/>
                      <a:pt x="2056" y="0"/>
                      <a:pt x="13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6537426" y="4795354"/>
                <a:ext cx="111104" cy="111063"/>
              </a:xfrm>
              <a:custGeom>
                <a:avLst/>
                <a:gdLst/>
                <a:ahLst/>
                <a:cxnLst/>
                <a:rect l="l" t="t" r="r" b="b"/>
                <a:pathLst>
                  <a:path w="2658" h="2657" extrusionOk="0">
                    <a:moveTo>
                      <a:pt x="1329" y="0"/>
                    </a:moveTo>
                    <a:cubicBezTo>
                      <a:pt x="602" y="0"/>
                      <a:pt x="1" y="602"/>
                      <a:pt x="1" y="1328"/>
                    </a:cubicBezTo>
                    <a:cubicBezTo>
                      <a:pt x="1" y="2055"/>
                      <a:pt x="602" y="2657"/>
                      <a:pt x="1329" y="2657"/>
                    </a:cubicBezTo>
                    <a:cubicBezTo>
                      <a:pt x="2056" y="2657"/>
                      <a:pt x="2658" y="2055"/>
                      <a:pt x="2658" y="1328"/>
                    </a:cubicBezTo>
                    <a:cubicBezTo>
                      <a:pt x="2658" y="602"/>
                      <a:pt x="2056" y="0"/>
                      <a:pt x="13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>
              <a:off x="-34400" y="2920300"/>
              <a:ext cx="1006460" cy="2407938"/>
              <a:chOff x="-34400" y="2920300"/>
              <a:chExt cx="1006460" cy="2407938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-34400" y="2920300"/>
                <a:ext cx="1006460" cy="2407931"/>
              </a:xfrm>
              <a:custGeom>
                <a:avLst/>
                <a:gdLst/>
                <a:ahLst/>
                <a:cxnLst/>
                <a:rect l="l" t="t" r="r" b="b"/>
                <a:pathLst>
                  <a:path w="24078" h="57606" extrusionOk="0">
                    <a:moveTo>
                      <a:pt x="5444" y="1"/>
                    </a:moveTo>
                    <a:cubicBezTo>
                      <a:pt x="3809" y="1"/>
                      <a:pt x="2351" y="6295"/>
                      <a:pt x="1429" y="11474"/>
                    </a:cubicBezTo>
                    <a:cubicBezTo>
                      <a:pt x="802" y="15133"/>
                      <a:pt x="401" y="18240"/>
                      <a:pt x="401" y="18240"/>
                    </a:cubicBezTo>
                    <a:lnTo>
                      <a:pt x="326" y="26561"/>
                    </a:lnTo>
                    <a:lnTo>
                      <a:pt x="176" y="39318"/>
                    </a:lnTo>
                    <a:lnTo>
                      <a:pt x="0" y="56662"/>
                    </a:lnTo>
                    <a:cubicBezTo>
                      <a:pt x="802" y="56837"/>
                      <a:pt x="1629" y="56988"/>
                      <a:pt x="2506" y="57088"/>
                    </a:cubicBezTo>
                    <a:cubicBezTo>
                      <a:pt x="4361" y="57363"/>
                      <a:pt x="6341" y="57514"/>
                      <a:pt x="8321" y="57589"/>
                    </a:cubicBezTo>
                    <a:cubicBezTo>
                      <a:pt x="8798" y="57599"/>
                      <a:pt x="9276" y="57606"/>
                      <a:pt x="9752" y="57606"/>
                    </a:cubicBezTo>
                    <a:cubicBezTo>
                      <a:pt x="10425" y="57606"/>
                      <a:pt x="11094" y="57593"/>
                      <a:pt x="11755" y="57564"/>
                    </a:cubicBezTo>
                    <a:cubicBezTo>
                      <a:pt x="17344" y="57389"/>
                      <a:pt x="22181" y="56286"/>
                      <a:pt x="22857" y="54256"/>
                    </a:cubicBezTo>
                    <a:cubicBezTo>
                      <a:pt x="24010" y="50822"/>
                      <a:pt x="19424" y="46010"/>
                      <a:pt x="19424" y="46010"/>
                    </a:cubicBezTo>
                    <a:cubicBezTo>
                      <a:pt x="19424" y="46010"/>
                      <a:pt x="23709" y="46010"/>
                      <a:pt x="23910" y="40697"/>
                    </a:cubicBezTo>
                    <a:cubicBezTo>
                      <a:pt x="24077" y="36238"/>
                      <a:pt x="19156" y="35870"/>
                      <a:pt x="17531" y="35870"/>
                    </a:cubicBezTo>
                    <a:cubicBezTo>
                      <a:pt x="17210" y="35870"/>
                      <a:pt x="17018" y="35885"/>
                      <a:pt x="17018" y="35885"/>
                    </a:cubicBezTo>
                    <a:cubicBezTo>
                      <a:pt x="17018" y="35885"/>
                      <a:pt x="22331" y="31925"/>
                      <a:pt x="21303" y="26912"/>
                    </a:cubicBezTo>
                    <a:cubicBezTo>
                      <a:pt x="20926" y="25116"/>
                      <a:pt x="19705" y="24539"/>
                      <a:pt x="18294" y="24539"/>
                    </a:cubicBezTo>
                    <a:cubicBezTo>
                      <a:pt x="15768" y="24539"/>
                      <a:pt x="12632" y="26386"/>
                      <a:pt x="12632" y="26386"/>
                    </a:cubicBezTo>
                    <a:cubicBezTo>
                      <a:pt x="12632" y="26386"/>
                      <a:pt x="16692" y="11348"/>
                      <a:pt x="14812" y="9895"/>
                    </a:cubicBezTo>
                    <a:cubicBezTo>
                      <a:pt x="14669" y="9782"/>
                      <a:pt x="14503" y="9730"/>
                      <a:pt x="14318" y="9730"/>
                    </a:cubicBezTo>
                    <a:cubicBezTo>
                      <a:pt x="12065" y="9730"/>
                      <a:pt x="6993" y="17413"/>
                      <a:pt x="6993" y="17413"/>
                    </a:cubicBezTo>
                    <a:cubicBezTo>
                      <a:pt x="6993" y="17413"/>
                      <a:pt x="8672" y="1423"/>
                      <a:pt x="5739" y="70"/>
                    </a:cubicBezTo>
                    <a:cubicBezTo>
                      <a:pt x="5640" y="23"/>
                      <a:pt x="5542" y="1"/>
                      <a:pt x="54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34400" y="3371622"/>
                <a:ext cx="802518" cy="1956616"/>
              </a:xfrm>
              <a:custGeom>
                <a:avLst/>
                <a:gdLst/>
                <a:ahLst/>
                <a:cxnLst/>
                <a:rect l="l" t="t" r="r" b="b"/>
                <a:pathLst>
                  <a:path w="19199" h="46809" extrusionOk="0">
                    <a:moveTo>
                      <a:pt x="3078" y="1"/>
                    </a:moveTo>
                    <a:cubicBezTo>
                      <a:pt x="2575" y="1"/>
                      <a:pt x="1998" y="278"/>
                      <a:pt x="1429" y="677"/>
                    </a:cubicBezTo>
                    <a:cubicBezTo>
                      <a:pt x="802" y="4336"/>
                      <a:pt x="401" y="7443"/>
                      <a:pt x="401" y="7443"/>
                    </a:cubicBezTo>
                    <a:lnTo>
                      <a:pt x="326" y="15764"/>
                    </a:lnTo>
                    <a:lnTo>
                      <a:pt x="176" y="28521"/>
                    </a:lnTo>
                    <a:lnTo>
                      <a:pt x="0" y="45865"/>
                    </a:lnTo>
                    <a:cubicBezTo>
                      <a:pt x="802" y="46040"/>
                      <a:pt x="1629" y="46191"/>
                      <a:pt x="2506" y="46291"/>
                    </a:cubicBezTo>
                    <a:cubicBezTo>
                      <a:pt x="4361" y="46566"/>
                      <a:pt x="6341" y="46717"/>
                      <a:pt x="8321" y="46792"/>
                    </a:cubicBezTo>
                    <a:cubicBezTo>
                      <a:pt x="8798" y="46802"/>
                      <a:pt x="9276" y="46809"/>
                      <a:pt x="9752" y="46809"/>
                    </a:cubicBezTo>
                    <a:cubicBezTo>
                      <a:pt x="10425" y="46809"/>
                      <a:pt x="11094" y="46796"/>
                      <a:pt x="11755" y="46767"/>
                    </a:cubicBezTo>
                    <a:cubicBezTo>
                      <a:pt x="14361" y="45614"/>
                      <a:pt x="17719" y="43785"/>
                      <a:pt x="18271" y="41805"/>
                    </a:cubicBezTo>
                    <a:cubicBezTo>
                      <a:pt x="19198" y="38446"/>
                      <a:pt x="15865" y="34812"/>
                      <a:pt x="15865" y="34812"/>
                    </a:cubicBezTo>
                    <a:cubicBezTo>
                      <a:pt x="15865" y="34812"/>
                      <a:pt x="18797" y="34286"/>
                      <a:pt x="18271" y="30627"/>
                    </a:cubicBezTo>
                    <a:cubicBezTo>
                      <a:pt x="17745" y="26967"/>
                      <a:pt x="14186" y="26441"/>
                      <a:pt x="14186" y="26441"/>
                    </a:cubicBezTo>
                    <a:cubicBezTo>
                      <a:pt x="14186" y="26441"/>
                      <a:pt x="16491" y="22782"/>
                      <a:pt x="15238" y="19975"/>
                    </a:cubicBezTo>
                    <a:cubicBezTo>
                      <a:pt x="14683" y="18720"/>
                      <a:pt x="13532" y="18370"/>
                      <a:pt x="12423" y="18370"/>
                    </a:cubicBezTo>
                    <a:cubicBezTo>
                      <a:pt x="11028" y="18370"/>
                      <a:pt x="9699" y="18922"/>
                      <a:pt x="9699" y="18922"/>
                    </a:cubicBezTo>
                    <a:cubicBezTo>
                      <a:pt x="9699" y="18922"/>
                      <a:pt x="11479" y="9624"/>
                      <a:pt x="10326" y="8271"/>
                    </a:cubicBezTo>
                    <a:cubicBezTo>
                      <a:pt x="10186" y="8107"/>
                      <a:pt x="10013" y="8035"/>
                      <a:pt x="9817" y="8035"/>
                    </a:cubicBezTo>
                    <a:cubicBezTo>
                      <a:pt x="8392" y="8035"/>
                      <a:pt x="5739" y="11829"/>
                      <a:pt x="5739" y="11829"/>
                    </a:cubicBezTo>
                    <a:cubicBezTo>
                      <a:pt x="5739" y="11829"/>
                      <a:pt x="5539" y="2732"/>
                      <a:pt x="4060" y="551"/>
                    </a:cubicBezTo>
                    <a:cubicBezTo>
                      <a:pt x="3800" y="161"/>
                      <a:pt x="3461" y="1"/>
                      <a:pt x="30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-34400" y="3922806"/>
                <a:ext cx="614962" cy="1404773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33607" extrusionOk="0">
                    <a:moveTo>
                      <a:pt x="3153" y="0"/>
                    </a:moveTo>
                    <a:cubicBezTo>
                      <a:pt x="2110" y="0"/>
                      <a:pt x="1125" y="1196"/>
                      <a:pt x="326" y="2578"/>
                    </a:cubicBezTo>
                    <a:lnTo>
                      <a:pt x="176" y="15335"/>
                    </a:lnTo>
                    <a:lnTo>
                      <a:pt x="0" y="32679"/>
                    </a:lnTo>
                    <a:cubicBezTo>
                      <a:pt x="802" y="32854"/>
                      <a:pt x="1629" y="33005"/>
                      <a:pt x="2506" y="33105"/>
                    </a:cubicBezTo>
                    <a:cubicBezTo>
                      <a:pt x="4361" y="33380"/>
                      <a:pt x="6341" y="33531"/>
                      <a:pt x="8321" y="33606"/>
                    </a:cubicBezTo>
                    <a:cubicBezTo>
                      <a:pt x="10151" y="32729"/>
                      <a:pt x="12206" y="31401"/>
                      <a:pt x="13058" y="29646"/>
                    </a:cubicBezTo>
                    <a:cubicBezTo>
                      <a:pt x="14712" y="26213"/>
                      <a:pt x="10326" y="22553"/>
                      <a:pt x="10326" y="22553"/>
                    </a:cubicBezTo>
                    <a:cubicBezTo>
                      <a:pt x="10326" y="22553"/>
                      <a:pt x="14712" y="22453"/>
                      <a:pt x="13684" y="18493"/>
                    </a:cubicBezTo>
                    <a:cubicBezTo>
                      <a:pt x="12780" y="15068"/>
                      <a:pt x="9635" y="14828"/>
                      <a:pt x="8769" y="14828"/>
                    </a:cubicBezTo>
                    <a:cubicBezTo>
                      <a:pt x="8627" y="14828"/>
                      <a:pt x="8546" y="14834"/>
                      <a:pt x="8546" y="14834"/>
                    </a:cubicBezTo>
                    <a:cubicBezTo>
                      <a:pt x="8546" y="14834"/>
                      <a:pt x="10752" y="10849"/>
                      <a:pt x="9499" y="9095"/>
                    </a:cubicBezTo>
                    <a:cubicBezTo>
                      <a:pt x="9171" y="8628"/>
                      <a:pt x="8734" y="8456"/>
                      <a:pt x="8268" y="8456"/>
                    </a:cubicBezTo>
                    <a:cubicBezTo>
                      <a:pt x="6956" y="8456"/>
                      <a:pt x="5414" y="9821"/>
                      <a:pt x="5414" y="9821"/>
                    </a:cubicBezTo>
                    <a:cubicBezTo>
                      <a:pt x="5414" y="9821"/>
                      <a:pt x="6266" y="1150"/>
                      <a:pt x="3659" y="97"/>
                    </a:cubicBezTo>
                    <a:cubicBezTo>
                      <a:pt x="3489" y="31"/>
                      <a:pt x="3320" y="0"/>
                      <a:pt x="31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-34400" y="4546472"/>
                <a:ext cx="316426" cy="760133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18185" extrusionOk="0">
                    <a:moveTo>
                      <a:pt x="1803" y="0"/>
                    </a:moveTo>
                    <a:cubicBezTo>
                      <a:pt x="1231" y="0"/>
                      <a:pt x="668" y="180"/>
                      <a:pt x="176" y="415"/>
                    </a:cubicBezTo>
                    <a:lnTo>
                      <a:pt x="0" y="17759"/>
                    </a:lnTo>
                    <a:cubicBezTo>
                      <a:pt x="802" y="17934"/>
                      <a:pt x="1629" y="18085"/>
                      <a:pt x="2506" y="18185"/>
                    </a:cubicBezTo>
                    <a:cubicBezTo>
                      <a:pt x="4261" y="16380"/>
                      <a:pt x="7569" y="12496"/>
                      <a:pt x="7093" y="9714"/>
                    </a:cubicBezTo>
                    <a:cubicBezTo>
                      <a:pt x="6466" y="5954"/>
                      <a:pt x="4161" y="5754"/>
                      <a:pt x="4161" y="5754"/>
                    </a:cubicBezTo>
                    <a:cubicBezTo>
                      <a:pt x="4161" y="5754"/>
                      <a:pt x="5940" y="3673"/>
                      <a:pt x="3860" y="1067"/>
                    </a:cubicBezTo>
                    <a:cubicBezTo>
                      <a:pt x="3236" y="276"/>
                      <a:pt x="2512" y="0"/>
                      <a:pt x="18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5" name="Google Shape;75;p3"/>
            <p:cNvGrpSpPr/>
            <p:nvPr/>
          </p:nvGrpSpPr>
          <p:grpSpPr>
            <a:xfrm>
              <a:off x="3020522" y="3839455"/>
              <a:ext cx="1061260" cy="1595677"/>
              <a:chOff x="3020522" y="3839455"/>
              <a:chExt cx="1061260" cy="1595677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3020522" y="3839455"/>
                <a:ext cx="1061260" cy="1595673"/>
              </a:xfrm>
              <a:custGeom>
                <a:avLst/>
                <a:gdLst/>
                <a:ahLst/>
                <a:cxnLst/>
                <a:rect l="l" t="t" r="r" b="b"/>
                <a:pathLst>
                  <a:path w="25389" h="38174" extrusionOk="0">
                    <a:moveTo>
                      <a:pt x="11225" y="1"/>
                    </a:moveTo>
                    <a:cubicBezTo>
                      <a:pt x="10430" y="1"/>
                      <a:pt x="9478" y="573"/>
                      <a:pt x="8371" y="1690"/>
                    </a:cubicBezTo>
                    <a:cubicBezTo>
                      <a:pt x="5639" y="4397"/>
                      <a:pt x="6391" y="11089"/>
                      <a:pt x="7319" y="17755"/>
                    </a:cubicBezTo>
                    <a:cubicBezTo>
                      <a:pt x="7562" y="19469"/>
                      <a:pt x="7530" y="20086"/>
                      <a:pt x="7305" y="20086"/>
                    </a:cubicBezTo>
                    <a:cubicBezTo>
                      <a:pt x="6725" y="20086"/>
                      <a:pt x="4864" y="15986"/>
                      <a:pt x="3150" y="15986"/>
                    </a:cubicBezTo>
                    <a:cubicBezTo>
                      <a:pt x="2932" y="15986"/>
                      <a:pt x="2717" y="16052"/>
                      <a:pt x="2506" y="16201"/>
                    </a:cubicBezTo>
                    <a:cubicBezTo>
                      <a:pt x="0" y="17981"/>
                      <a:pt x="1479" y="21941"/>
                      <a:pt x="3559" y="23294"/>
                    </a:cubicBezTo>
                    <a:cubicBezTo>
                      <a:pt x="5639" y="24648"/>
                      <a:pt x="7018" y="26327"/>
                      <a:pt x="5765" y="27379"/>
                    </a:cubicBezTo>
                    <a:cubicBezTo>
                      <a:pt x="5599" y="27515"/>
                      <a:pt x="5432" y="27571"/>
                      <a:pt x="5264" y="27571"/>
                    </a:cubicBezTo>
                    <a:cubicBezTo>
                      <a:pt x="4443" y="27571"/>
                      <a:pt x="3597" y="26239"/>
                      <a:pt x="2852" y="26239"/>
                    </a:cubicBezTo>
                    <a:cubicBezTo>
                      <a:pt x="2589" y="26239"/>
                      <a:pt x="2338" y="26405"/>
                      <a:pt x="2105" y="26853"/>
                    </a:cubicBezTo>
                    <a:cubicBezTo>
                      <a:pt x="1278" y="28382"/>
                      <a:pt x="2306" y="32091"/>
                      <a:pt x="6491" y="34773"/>
                    </a:cubicBezTo>
                    <a:cubicBezTo>
                      <a:pt x="7694" y="35550"/>
                      <a:pt x="9123" y="36227"/>
                      <a:pt x="10877" y="36778"/>
                    </a:cubicBezTo>
                    <a:cubicBezTo>
                      <a:pt x="13861" y="37682"/>
                      <a:pt x="16524" y="38173"/>
                      <a:pt x="18738" y="38173"/>
                    </a:cubicBezTo>
                    <a:cubicBezTo>
                      <a:pt x="20821" y="38173"/>
                      <a:pt x="22506" y="37739"/>
                      <a:pt x="23685" y="36803"/>
                    </a:cubicBezTo>
                    <a:cubicBezTo>
                      <a:pt x="24537" y="36101"/>
                      <a:pt x="25113" y="35174"/>
                      <a:pt x="25389" y="33946"/>
                    </a:cubicBezTo>
                    <a:cubicBezTo>
                      <a:pt x="25389" y="33946"/>
                      <a:pt x="21649" y="7936"/>
                      <a:pt x="18639" y="7936"/>
                    </a:cubicBezTo>
                    <a:cubicBezTo>
                      <a:pt x="18591" y="7936"/>
                      <a:pt x="18544" y="7942"/>
                      <a:pt x="18497" y="7956"/>
                    </a:cubicBezTo>
                    <a:cubicBezTo>
                      <a:pt x="15501" y="8773"/>
                      <a:pt x="16687" y="12745"/>
                      <a:pt x="15412" y="12745"/>
                    </a:cubicBezTo>
                    <a:cubicBezTo>
                      <a:pt x="15396" y="12745"/>
                      <a:pt x="15380" y="12744"/>
                      <a:pt x="15364" y="12743"/>
                    </a:cubicBezTo>
                    <a:cubicBezTo>
                      <a:pt x="14010" y="12643"/>
                      <a:pt x="14537" y="7830"/>
                      <a:pt x="13684" y="3670"/>
                    </a:cubicBezTo>
                    <a:cubicBezTo>
                      <a:pt x="13196" y="1196"/>
                      <a:pt x="12374" y="1"/>
                      <a:pt x="112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3208040" y="4053768"/>
                <a:ext cx="803563" cy="1381365"/>
              </a:xfrm>
              <a:custGeom>
                <a:avLst/>
                <a:gdLst/>
                <a:ahLst/>
                <a:cxnLst/>
                <a:rect l="l" t="t" r="r" b="b"/>
                <a:pathLst>
                  <a:path w="19224" h="33047" extrusionOk="0">
                    <a:moveTo>
                      <a:pt x="5992" y="1"/>
                    </a:moveTo>
                    <a:cubicBezTo>
                      <a:pt x="5848" y="1"/>
                      <a:pt x="5697" y="32"/>
                      <a:pt x="5539" y="97"/>
                    </a:cubicBezTo>
                    <a:cubicBezTo>
                      <a:pt x="2532" y="1350"/>
                      <a:pt x="3559" y="5435"/>
                      <a:pt x="4286" y="8668"/>
                    </a:cubicBezTo>
                    <a:cubicBezTo>
                      <a:pt x="5038" y="11902"/>
                      <a:pt x="5965" y="16914"/>
                      <a:pt x="4411" y="17340"/>
                    </a:cubicBezTo>
                    <a:cubicBezTo>
                      <a:pt x="4274" y="17375"/>
                      <a:pt x="4138" y="17390"/>
                      <a:pt x="4004" y="17390"/>
                    </a:cubicBezTo>
                    <a:cubicBezTo>
                      <a:pt x="3008" y="17390"/>
                      <a:pt x="2112" y="16548"/>
                      <a:pt x="1670" y="16548"/>
                    </a:cubicBezTo>
                    <a:cubicBezTo>
                      <a:pt x="1484" y="16548"/>
                      <a:pt x="1379" y="16696"/>
                      <a:pt x="1379" y="17115"/>
                    </a:cubicBezTo>
                    <a:cubicBezTo>
                      <a:pt x="1379" y="18694"/>
                      <a:pt x="4812" y="21300"/>
                      <a:pt x="2406" y="23180"/>
                    </a:cubicBezTo>
                    <a:cubicBezTo>
                      <a:pt x="376" y="24784"/>
                      <a:pt x="0" y="25711"/>
                      <a:pt x="2005" y="29646"/>
                    </a:cubicBezTo>
                    <a:cubicBezTo>
                      <a:pt x="3208" y="30423"/>
                      <a:pt x="4637" y="31100"/>
                      <a:pt x="6391" y="31651"/>
                    </a:cubicBezTo>
                    <a:cubicBezTo>
                      <a:pt x="9375" y="32555"/>
                      <a:pt x="12038" y="33046"/>
                      <a:pt x="14252" y="33046"/>
                    </a:cubicBezTo>
                    <a:cubicBezTo>
                      <a:pt x="16335" y="33046"/>
                      <a:pt x="18020" y="32612"/>
                      <a:pt x="19199" y="31676"/>
                    </a:cubicBezTo>
                    <a:lnTo>
                      <a:pt x="19224" y="28092"/>
                    </a:lnTo>
                    <a:cubicBezTo>
                      <a:pt x="19224" y="28092"/>
                      <a:pt x="16417" y="8869"/>
                      <a:pt x="14537" y="8343"/>
                    </a:cubicBezTo>
                    <a:cubicBezTo>
                      <a:pt x="14441" y="8317"/>
                      <a:pt x="14348" y="8305"/>
                      <a:pt x="14259" y="8305"/>
                    </a:cubicBezTo>
                    <a:cubicBezTo>
                      <a:pt x="12793" y="8305"/>
                      <a:pt x="12193" y="11558"/>
                      <a:pt x="11039" y="11558"/>
                    </a:cubicBezTo>
                    <a:cubicBezTo>
                      <a:pt x="10887" y="11558"/>
                      <a:pt x="10726" y="11502"/>
                      <a:pt x="10552" y="11375"/>
                    </a:cubicBezTo>
                    <a:cubicBezTo>
                      <a:pt x="9079" y="10282"/>
                      <a:pt x="8619" y="1"/>
                      <a:pt x="599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531912" y="4495935"/>
                <a:ext cx="241688" cy="889211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21273" extrusionOk="0">
                    <a:moveTo>
                      <a:pt x="504" y="0"/>
                    </a:moveTo>
                    <a:cubicBezTo>
                      <a:pt x="246" y="0"/>
                      <a:pt x="1" y="193"/>
                      <a:pt x="122" y="496"/>
                    </a:cubicBezTo>
                    <a:cubicBezTo>
                      <a:pt x="1751" y="4507"/>
                      <a:pt x="2628" y="8842"/>
                      <a:pt x="3506" y="13078"/>
                    </a:cubicBezTo>
                    <a:cubicBezTo>
                      <a:pt x="4032" y="15710"/>
                      <a:pt x="4508" y="18316"/>
                      <a:pt x="4909" y="20973"/>
                    </a:cubicBezTo>
                    <a:cubicBezTo>
                      <a:pt x="4949" y="21182"/>
                      <a:pt x="5100" y="21272"/>
                      <a:pt x="5262" y="21272"/>
                    </a:cubicBezTo>
                    <a:cubicBezTo>
                      <a:pt x="5508" y="21272"/>
                      <a:pt x="5782" y="21064"/>
                      <a:pt x="5736" y="20747"/>
                    </a:cubicBezTo>
                    <a:cubicBezTo>
                      <a:pt x="5310" y="18116"/>
                      <a:pt x="4834" y="15484"/>
                      <a:pt x="4308" y="12852"/>
                    </a:cubicBezTo>
                    <a:cubicBezTo>
                      <a:pt x="3455" y="8642"/>
                      <a:pt x="2578" y="4281"/>
                      <a:pt x="924" y="271"/>
                    </a:cubicBezTo>
                    <a:cubicBezTo>
                      <a:pt x="845" y="83"/>
                      <a:pt x="672" y="0"/>
                      <a:pt x="5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79" name="Google Shape;79;p3"/>
            <p:cNvGrpSpPr/>
            <p:nvPr/>
          </p:nvGrpSpPr>
          <p:grpSpPr>
            <a:xfrm>
              <a:off x="4376621" y="3930330"/>
              <a:ext cx="1138339" cy="1457482"/>
              <a:chOff x="4376621" y="3930330"/>
              <a:chExt cx="1138339" cy="1457482"/>
            </a:xfrm>
          </p:grpSpPr>
          <p:sp>
            <p:nvSpPr>
              <p:cNvPr id="80" name="Google Shape;80;p3"/>
              <p:cNvSpPr/>
              <p:nvPr/>
            </p:nvSpPr>
            <p:spPr>
              <a:xfrm>
                <a:off x="4376621" y="3930330"/>
                <a:ext cx="1138339" cy="1457482"/>
              </a:xfrm>
              <a:custGeom>
                <a:avLst/>
                <a:gdLst/>
                <a:ahLst/>
                <a:cxnLst/>
                <a:rect l="l" t="t" r="r" b="b"/>
                <a:pathLst>
                  <a:path w="27233" h="34868" extrusionOk="0">
                    <a:moveTo>
                      <a:pt x="22477" y="1"/>
                    </a:moveTo>
                    <a:cubicBezTo>
                      <a:pt x="18469" y="1"/>
                      <a:pt x="14395" y="7676"/>
                      <a:pt x="12414" y="7676"/>
                    </a:cubicBezTo>
                    <a:cubicBezTo>
                      <a:pt x="12365" y="7676"/>
                      <a:pt x="12317" y="7671"/>
                      <a:pt x="12270" y="7662"/>
                    </a:cubicBezTo>
                    <a:cubicBezTo>
                      <a:pt x="9864" y="7135"/>
                      <a:pt x="15303" y="2223"/>
                      <a:pt x="13423" y="1070"/>
                    </a:cubicBezTo>
                    <a:cubicBezTo>
                      <a:pt x="13311" y="1001"/>
                      <a:pt x="13172" y="968"/>
                      <a:pt x="13010" y="968"/>
                    </a:cubicBezTo>
                    <a:cubicBezTo>
                      <a:pt x="10440" y="968"/>
                      <a:pt x="1958" y="9323"/>
                      <a:pt x="992" y="19341"/>
                    </a:cubicBezTo>
                    <a:cubicBezTo>
                      <a:pt x="1" y="29371"/>
                      <a:pt x="9944" y="34868"/>
                      <a:pt x="15733" y="34868"/>
                    </a:cubicBezTo>
                    <a:cubicBezTo>
                      <a:pt x="16091" y="34868"/>
                      <a:pt x="16433" y="34847"/>
                      <a:pt x="16756" y="34805"/>
                    </a:cubicBezTo>
                    <a:cubicBezTo>
                      <a:pt x="22295" y="34078"/>
                      <a:pt x="24476" y="30845"/>
                      <a:pt x="21443" y="30218"/>
                    </a:cubicBezTo>
                    <a:cubicBezTo>
                      <a:pt x="18436" y="29591"/>
                      <a:pt x="16656" y="27085"/>
                      <a:pt x="18736" y="25506"/>
                    </a:cubicBezTo>
                    <a:cubicBezTo>
                      <a:pt x="20817" y="23952"/>
                      <a:pt x="24376" y="22699"/>
                      <a:pt x="25428" y="18814"/>
                    </a:cubicBezTo>
                    <a:cubicBezTo>
                      <a:pt x="26105" y="16274"/>
                      <a:pt x="25977" y="15275"/>
                      <a:pt x="25190" y="15275"/>
                    </a:cubicBezTo>
                    <a:cubicBezTo>
                      <a:pt x="24781" y="15275"/>
                      <a:pt x="24194" y="15545"/>
                      <a:pt x="23448" y="16007"/>
                    </a:cubicBezTo>
                    <a:cubicBezTo>
                      <a:pt x="22432" y="16631"/>
                      <a:pt x="21006" y="17451"/>
                      <a:pt x="20239" y="17451"/>
                    </a:cubicBezTo>
                    <a:cubicBezTo>
                      <a:pt x="19342" y="17451"/>
                      <a:pt x="19347" y="16327"/>
                      <a:pt x="21970" y="12449"/>
                    </a:cubicBezTo>
                    <a:cubicBezTo>
                      <a:pt x="25052" y="7937"/>
                      <a:pt x="27233" y="4027"/>
                      <a:pt x="25528" y="1797"/>
                    </a:cubicBezTo>
                    <a:cubicBezTo>
                      <a:pt x="24541" y="512"/>
                      <a:pt x="23511" y="1"/>
                      <a:pt x="224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422268" y="4152292"/>
                <a:ext cx="916716" cy="1182898"/>
              </a:xfrm>
              <a:custGeom>
                <a:avLst/>
                <a:gdLst/>
                <a:ahLst/>
                <a:cxnLst/>
                <a:rect l="l" t="t" r="r" b="b"/>
                <a:pathLst>
                  <a:path w="21931" h="28299" extrusionOk="0">
                    <a:moveTo>
                      <a:pt x="18929" y="1"/>
                    </a:moveTo>
                    <a:cubicBezTo>
                      <a:pt x="16894" y="1"/>
                      <a:pt x="14874" y="5965"/>
                      <a:pt x="12106" y="7765"/>
                    </a:cubicBezTo>
                    <a:cubicBezTo>
                      <a:pt x="11580" y="8114"/>
                      <a:pt x="11182" y="8263"/>
                      <a:pt x="10874" y="8263"/>
                    </a:cubicBezTo>
                    <a:cubicBezTo>
                      <a:pt x="9388" y="8263"/>
                      <a:pt x="9991" y="4796"/>
                      <a:pt x="8496" y="3529"/>
                    </a:cubicBezTo>
                    <a:cubicBezTo>
                      <a:pt x="8271" y="3339"/>
                      <a:pt x="8044" y="3251"/>
                      <a:pt x="7813" y="3251"/>
                    </a:cubicBezTo>
                    <a:cubicBezTo>
                      <a:pt x="6197" y="3251"/>
                      <a:pt x="4440" y="7586"/>
                      <a:pt x="2356" y="11249"/>
                    </a:cubicBezTo>
                    <a:cubicBezTo>
                      <a:pt x="0" y="15434"/>
                      <a:pt x="2707" y="20848"/>
                      <a:pt x="2707" y="20848"/>
                    </a:cubicBezTo>
                    <a:cubicBezTo>
                      <a:pt x="6904" y="26788"/>
                      <a:pt x="12692" y="28299"/>
                      <a:pt x="15968" y="28299"/>
                    </a:cubicBezTo>
                    <a:cubicBezTo>
                      <a:pt x="17308" y="28299"/>
                      <a:pt x="18228" y="28046"/>
                      <a:pt x="18446" y="27740"/>
                    </a:cubicBezTo>
                    <a:cubicBezTo>
                      <a:pt x="19223" y="26713"/>
                      <a:pt x="16291" y="26161"/>
                      <a:pt x="14211" y="24332"/>
                    </a:cubicBezTo>
                    <a:cubicBezTo>
                      <a:pt x="12106" y="22527"/>
                      <a:pt x="20827" y="16963"/>
                      <a:pt x="19975" y="15359"/>
                    </a:cubicBezTo>
                    <a:cubicBezTo>
                      <a:pt x="19148" y="13755"/>
                      <a:pt x="18647" y="15008"/>
                      <a:pt x="15815" y="13555"/>
                    </a:cubicBezTo>
                    <a:cubicBezTo>
                      <a:pt x="12958" y="12076"/>
                      <a:pt x="21930" y="1925"/>
                      <a:pt x="19624" y="246"/>
                    </a:cubicBezTo>
                    <a:cubicBezTo>
                      <a:pt x="19392" y="78"/>
                      <a:pt x="19160" y="1"/>
                      <a:pt x="189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4701957" y="4417099"/>
                <a:ext cx="402534" cy="766905"/>
              </a:xfrm>
              <a:custGeom>
                <a:avLst/>
                <a:gdLst/>
                <a:ahLst/>
                <a:cxnLst/>
                <a:rect l="l" t="t" r="r" b="b"/>
                <a:pathLst>
                  <a:path w="9630" h="18347" extrusionOk="0">
                    <a:moveTo>
                      <a:pt x="9026" y="0"/>
                    </a:moveTo>
                    <a:cubicBezTo>
                      <a:pt x="8898" y="0"/>
                      <a:pt x="8768" y="52"/>
                      <a:pt x="8673" y="177"/>
                    </a:cubicBezTo>
                    <a:cubicBezTo>
                      <a:pt x="4813" y="5365"/>
                      <a:pt x="1680" y="11530"/>
                      <a:pt x="76" y="17821"/>
                    </a:cubicBezTo>
                    <a:cubicBezTo>
                      <a:pt x="1" y="18138"/>
                      <a:pt x="262" y="18346"/>
                      <a:pt x="509" y="18346"/>
                    </a:cubicBezTo>
                    <a:cubicBezTo>
                      <a:pt x="672" y="18346"/>
                      <a:pt x="828" y="18256"/>
                      <a:pt x="878" y="18047"/>
                    </a:cubicBezTo>
                    <a:cubicBezTo>
                      <a:pt x="2482" y="11831"/>
                      <a:pt x="5565" y="5741"/>
                      <a:pt x="9400" y="603"/>
                    </a:cubicBezTo>
                    <a:cubicBezTo>
                      <a:pt x="9630" y="302"/>
                      <a:pt x="9334" y="0"/>
                      <a:pt x="90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83" name="Google Shape;83;p3"/>
            <p:cNvGrpSpPr/>
            <p:nvPr/>
          </p:nvGrpSpPr>
          <p:grpSpPr>
            <a:xfrm>
              <a:off x="3804453" y="3817886"/>
              <a:ext cx="944680" cy="1631161"/>
              <a:chOff x="3804453" y="3817886"/>
              <a:chExt cx="944680" cy="1631161"/>
            </a:xfrm>
          </p:grpSpPr>
          <p:sp>
            <p:nvSpPr>
              <p:cNvPr id="84" name="Google Shape;84;p3"/>
              <p:cNvSpPr/>
              <p:nvPr/>
            </p:nvSpPr>
            <p:spPr>
              <a:xfrm>
                <a:off x="3804453" y="3817886"/>
                <a:ext cx="944680" cy="1631161"/>
              </a:xfrm>
              <a:custGeom>
                <a:avLst/>
                <a:gdLst/>
                <a:ahLst/>
                <a:cxnLst/>
                <a:rect l="l" t="t" r="r" b="b"/>
                <a:pathLst>
                  <a:path w="22600" h="39023" extrusionOk="0">
                    <a:moveTo>
                      <a:pt x="18339" y="1"/>
                    </a:moveTo>
                    <a:lnTo>
                      <a:pt x="18339" y="1"/>
                    </a:lnTo>
                    <a:cubicBezTo>
                      <a:pt x="14354" y="1780"/>
                      <a:pt x="3602" y="7945"/>
                      <a:pt x="1522" y="23710"/>
                    </a:cubicBezTo>
                    <a:cubicBezTo>
                      <a:pt x="0" y="35105"/>
                      <a:pt x="8639" y="39023"/>
                      <a:pt x="14653" y="39023"/>
                    </a:cubicBezTo>
                    <a:cubicBezTo>
                      <a:pt x="16959" y="39023"/>
                      <a:pt x="18880" y="38446"/>
                      <a:pt x="19693" y="37495"/>
                    </a:cubicBezTo>
                    <a:cubicBezTo>
                      <a:pt x="22600" y="34036"/>
                      <a:pt x="21572" y="24963"/>
                      <a:pt x="19367" y="19750"/>
                    </a:cubicBezTo>
                    <a:cubicBezTo>
                      <a:pt x="17186" y="14512"/>
                      <a:pt x="18339" y="1"/>
                      <a:pt x="183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3909164" y="4049420"/>
                <a:ext cx="722638" cy="1318539"/>
              </a:xfrm>
              <a:custGeom>
                <a:avLst/>
                <a:gdLst/>
                <a:ahLst/>
                <a:cxnLst/>
                <a:rect l="l" t="t" r="r" b="b"/>
                <a:pathLst>
                  <a:path w="17288" h="31544" extrusionOk="0">
                    <a:moveTo>
                      <a:pt x="11749" y="0"/>
                    </a:moveTo>
                    <a:cubicBezTo>
                      <a:pt x="11748" y="1"/>
                      <a:pt x="4756" y="4061"/>
                      <a:pt x="1924" y="17544"/>
                    </a:cubicBezTo>
                    <a:cubicBezTo>
                      <a:pt x="0" y="26770"/>
                      <a:pt x="6072" y="31544"/>
                      <a:pt x="10719" y="31544"/>
                    </a:cubicBezTo>
                    <a:cubicBezTo>
                      <a:pt x="12852" y="31544"/>
                      <a:pt x="14685" y="30539"/>
                      <a:pt x="15308" y="28497"/>
                    </a:cubicBezTo>
                    <a:cubicBezTo>
                      <a:pt x="17288" y="22031"/>
                      <a:pt x="10496" y="9600"/>
                      <a:pt x="1174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4165570" y="4246427"/>
                <a:ext cx="160554" cy="1024894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24519" extrusionOk="0">
                    <a:moveTo>
                      <a:pt x="3322" y="0"/>
                    </a:moveTo>
                    <a:cubicBezTo>
                      <a:pt x="3150" y="0"/>
                      <a:pt x="2978" y="91"/>
                      <a:pt x="2908" y="300"/>
                    </a:cubicBezTo>
                    <a:cubicBezTo>
                      <a:pt x="1053" y="5689"/>
                      <a:pt x="76" y="11328"/>
                      <a:pt x="26" y="17042"/>
                    </a:cubicBezTo>
                    <a:cubicBezTo>
                      <a:pt x="1" y="19423"/>
                      <a:pt x="76" y="21879"/>
                      <a:pt x="527" y="24210"/>
                    </a:cubicBezTo>
                    <a:cubicBezTo>
                      <a:pt x="568" y="24425"/>
                      <a:pt x="726" y="24518"/>
                      <a:pt x="891" y="24518"/>
                    </a:cubicBezTo>
                    <a:cubicBezTo>
                      <a:pt x="1132" y="24518"/>
                      <a:pt x="1388" y="24321"/>
                      <a:pt x="1329" y="24009"/>
                    </a:cubicBezTo>
                    <a:cubicBezTo>
                      <a:pt x="903" y="21729"/>
                      <a:pt x="828" y="19348"/>
                      <a:pt x="853" y="17042"/>
                    </a:cubicBezTo>
                    <a:cubicBezTo>
                      <a:pt x="903" y="11403"/>
                      <a:pt x="1881" y="5814"/>
                      <a:pt x="3735" y="526"/>
                    </a:cubicBezTo>
                    <a:cubicBezTo>
                      <a:pt x="3841" y="208"/>
                      <a:pt x="3583" y="0"/>
                      <a:pt x="33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 panose="020B0604020202020204"/>
                  <a:buNone/>
                  <a:tabLst/>
                  <a:defRPr/>
                </a:pPr>
                <a:endParaRPr kumimoji="0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30474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422;p14"/>
          <p:cNvGrpSpPr/>
          <p:nvPr/>
        </p:nvGrpSpPr>
        <p:grpSpPr>
          <a:xfrm>
            <a:off x="-29203" y="5191634"/>
            <a:ext cx="12265372" cy="1690876"/>
            <a:chOff x="-21903" y="3893725"/>
            <a:chExt cx="9199029" cy="1268157"/>
          </a:xfrm>
        </p:grpSpPr>
        <p:sp>
          <p:nvSpPr>
            <p:cNvPr id="423" name="Google Shape;423;p14"/>
            <p:cNvSpPr/>
            <p:nvPr/>
          </p:nvSpPr>
          <p:spPr>
            <a:xfrm>
              <a:off x="5186889" y="3893725"/>
              <a:ext cx="3990237" cy="1268113"/>
            </a:xfrm>
            <a:custGeom>
              <a:avLst/>
              <a:gdLst/>
              <a:ahLst/>
              <a:cxnLst/>
              <a:rect l="l" t="t" r="r" b="b"/>
              <a:pathLst>
                <a:path w="92834" h="29503" extrusionOk="0">
                  <a:moveTo>
                    <a:pt x="81127" y="1"/>
                  </a:moveTo>
                  <a:cubicBezTo>
                    <a:pt x="79864" y="1"/>
                    <a:pt x="78505" y="319"/>
                    <a:pt x="77169" y="1207"/>
                  </a:cubicBezTo>
                  <a:cubicBezTo>
                    <a:pt x="72583" y="4265"/>
                    <a:pt x="73685" y="11232"/>
                    <a:pt x="73735" y="11533"/>
                  </a:cubicBezTo>
                  <a:cubicBezTo>
                    <a:pt x="73603" y="11379"/>
                    <a:pt x="71617" y="8868"/>
                    <a:pt x="69149" y="8868"/>
                  </a:cubicBezTo>
                  <a:cubicBezTo>
                    <a:pt x="68806" y="8868"/>
                    <a:pt x="68454" y="8916"/>
                    <a:pt x="68096" y="9027"/>
                  </a:cubicBezTo>
                  <a:cubicBezTo>
                    <a:pt x="65064" y="9979"/>
                    <a:pt x="65064" y="13513"/>
                    <a:pt x="65064" y="13513"/>
                  </a:cubicBezTo>
                  <a:cubicBezTo>
                    <a:pt x="65064" y="13513"/>
                    <a:pt x="63385" y="8926"/>
                    <a:pt x="59525" y="8726"/>
                  </a:cubicBezTo>
                  <a:cubicBezTo>
                    <a:pt x="59430" y="8720"/>
                    <a:pt x="59336" y="8718"/>
                    <a:pt x="59243" y="8718"/>
                  </a:cubicBezTo>
                  <a:cubicBezTo>
                    <a:pt x="55544" y="8718"/>
                    <a:pt x="53159" y="12986"/>
                    <a:pt x="53159" y="12986"/>
                  </a:cubicBezTo>
                  <a:cubicBezTo>
                    <a:pt x="53159" y="12986"/>
                    <a:pt x="49426" y="10740"/>
                    <a:pt x="45204" y="10740"/>
                  </a:cubicBezTo>
                  <a:cubicBezTo>
                    <a:pt x="44284" y="10740"/>
                    <a:pt x="43340" y="10847"/>
                    <a:pt x="42407" y="11107"/>
                  </a:cubicBezTo>
                  <a:cubicBezTo>
                    <a:pt x="37169" y="12585"/>
                    <a:pt x="36968" y="18225"/>
                    <a:pt x="36968" y="18225"/>
                  </a:cubicBezTo>
                  <a:cubicBezTo>
                    <a:pt x="36968" y="18225"/>
                    <a:pt x="35515" y="11959"/>
                    <a:pt x="28522" y="10079"/>
                  </a:cubicBezTo>
                  <a:cubicBezTo>
                    <a:pt x="27484" y="9801"/>
                    <a:pt x="26497" y="9683"/>
                    <a:pt x="25569" y="9683"/>
                  </a:cubicBezTo>
                  <a:cubicBezTo>
                    <a:pt x="20221" y="9683"/>
                    <a:pt x="16818" y="13613"/>
                    <a:pt x="16818" y="13613"/>
                  </a:cubicBezTo>
                  <a:cubicBezTo>
                    <a:pt x="16818" y="13613"/>
                    <a:pt x="13986" y="7147"/>
                    <a:pt x="7520" y="6520"/>
                  </a:cubicBezTo>
                  <a:cubicBezTo>
                    <a:pt x="7164" y="6486"/>
                    <a:pt x="6825" y="6470"/>
                    <a:pt x="6502" y="6470"/>
                  </a:cubicBezTo>
                  <a:cubicBezTo>
                    <a:pt x="944" y="6470"/>
                    <a:pt x="26" y="11282"/>
                    <a:pt x="26" y="11282"/>
                  </a:cubicBezTo>
                  <a:lnTo>
                    <a:pt x="26" y="21859"/>
                  </a:lnTo>
                  <a:lnTo>
                    <a:pt x="1" y="29503"/>
                  </a:lnTo>
                  <a:lnTo>
                    <a:pt x="92833" y="29503"/>
                  </a:lnTo>
                  <a:lnTo>
                    <a:pt x="92833" y="1307"/>
                  </a:lnTo>
                  <a:cubicBezTo>
                    <a:pt x="91672" y="468"/>
                    <a:pt x="90689" y="169"/>
                    <a:pt x="89877" y="169"/>
                  </a:cubicBezTo>
                  <a:cubicBezTo>
                    <a:pt x="87852" y="169"/>
                    <a:pt x="86893" y="2034"/>
                    <a:pt x="86893" y="2034"/>
                  </a:cubicBezTo>
                  <a:cubicBezTo>
                    <a:pt x="86893" y="2034"/>
                    <a:pt x="84320" y="1"/>
                    <a:pt x="81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2585982" y="4328643"/>
              <a:ext cx="2621864" cy="833238"/>
            </a:xfrm>
            <a:custGeom>
              <a:avLst/>
              <a:gdLst/>
              <a:ahLst/>
              <a:cxnLst/>
              <a:rect l="l" t="t" r="r" b="b"/>
              <a:pathLst>
                <a:path w="92834" h="29503" extrusionOk="0">
                  <a:moveTo>
                    <a:pt x="81127" y="1"/>
                  </a:moveTo>
                  <a:cubicBezTo>
                    <a:pt x="79864" y="1"/>
                    <a:pt x="78505" y="319"/>
                    <a:pt x="77169" y="1207"/>
                  </a:cubicBezTo>
                  <a:cubicBezTo>
                    <a:pt x="72583" y="4265"/>
                    <a:pt x="73685" y="11232"/>
                    <a:pt x="73735" y="11533"/>
                  </a:cubicBezTo>
                  <a:cubicBezTo>
                    <a:pt x="73603" y="11379"/>
                    <a:pt x="71617" y="8868"/>
                    <a:pt x="69149" y="8868"/>
                  </a:cubicBezTo>
                  <a:cubicBezTo>
                    <a:pt x="68806" y="8868"/>
                    <a:pt x="68454" y="8916"/>
                    <a:pt x="68096" y="9027"/>
                  </a:cubicBezTo>
                  <a:cubicBezTo>
                    <a:pt x="65064" y="9979"/>
                    <a:pt x="65064" y="13513"/>
                    <a:pt x="65064" y="13513"/>
                  </a:cubicBezTo>
                  <a:cubicBezTo>
                    <a:pt x="65064" y="13513"/>
                    <a:pt x="63385" y="8926"/>
                    <a:pt x="59525" y="8726"/>
                  </a:cubicBezTo>
                  <a:cubicBezTo>
                    <a:pt x="59430" y="8720"/>
                    <a:pt x="59336" y="8718"/>
                    <a:pt x="59243" y="8718"/>
                  </a:cubicBezTo>
                  <a:cubicBezTo>
                    <a:pt x="55544" y="8718"/>
                    <a:pt x="53159" y="12986"/>
                    <a:pt x="53159" y="12986"/>
                  </a:cubicBezTo>
                  <a:cubicBezTo>
                    <a:pt x="53159" y="12986"/>
                    <a:pt x="49426" y="10740"/>
                    <a:pt x="45204" y="10740"/>
                  </a:cubicBezTo>
                  <a:cubicBezTo>
                    <a:pt x="44284" y="10740"/>
                    <a:pt x="43340" y="10847"/>
                    <a:pt x="42407" y="11107"/>
                  </a:cubicBezTo>
                  <a:cubicBezTo>
                    <a:pt x="37169" y="12585"/>
                    <a:pt x="36968" y="18225"/>
                    <a:pt x="36968" y="18225"/>
                  </a:cubicBezTo>
                  <a:cubicBezTo>
                    <a:pt x="36968" y="18225"/>
                    <a:pt x="35515" y="11959"/>
                    <a:pt x="28522" y="10079"/>
                  </a:cubicBezTo>
                  <a:cubicBezTo>
                    <a:pt x="27484" y="9801"/>
                    <a:pt x="26497" y="9683"/>
                    <a:pt x="25569" y="9683"/>
                  </a:cubicBezTo>
                  <a:cubicBezTo>
                    <a:pt x="20221" y="9683"/>
                    <a:pt x="16818" y="13613"/>
                    <a:pt x="16818" y="13613"/>
                  </a:cubicBezTo>
                  <a:cubicBezTo>
                    <a:pt x="16818" y="13613"/>
                    <a:pt x="13986" y="7147"/>
                    <a:pt x="7520" y="6520"/>
                  </a:cubicBezTo>
                  <a:cubicBezTo>
                    <a:pt x="7164" y="6486"/>
                    <a:pt x="6825" y="6470"/>
                    <a:pt x="6502" y="6470"/>
                  </a:cubicBezTo>
                  <a:cubicBezTo>
                    <a:pt x="944" y="6470"/>
                    <a:pt x="26" y="11282"/>
                    <a:pt x="26" y="11282"/>
                  </a:cubicBezTo>
                  <a:lnTo>
                    <a:pt x="26" y="21859"/>
                  </a:lnTo>
                  <a:lnTo>
                    <a:pt x="1" y="29503"/>
                  </a:lnTo>
                  <a:lnTo>
                    <a:pt x="92833" y="29503"/>
                  </a:lnTo>
                  <a:lnTo>
                    <a:pt x="92833" y="1307"/>
                  </a:lnTo>
                  <a:cubicBezTo>
                    <a:pt x="91672" y="468"/>
                    <a:pt x="90689" y="169"/>
                    <a:pt x="89877" y="169"/>
                  </a:cubicBezTo>
                  <a:cubicBezTo>
                    <a:pt x="87852" y="169"/>
                    <a:pt x="86893" y="2034"/>
                    <a:pt x="86893" y="2034"/>
                  </a:cubicBezTo>
                  <a:cubicBezTo>
                    <a:pt x="86893" y="2034"/>
                    <a:pt x="84320" y="1"/>
                    <a:pt x="81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 flipH="1">
              <a:off x="-21903" y="4328643"/>
              <a:ext cx="2621864" cy="833238"/>
            </a:xfrm>
            <a:custGeom>
              <a:avLst/>
              <a:gdLst/>
              <a:ahLst/>
              <a:cxnLst/>
              <a:rect l="l" t="t" r="r" b="b"/>
              <a:pathLst>
                <a:path w="92834" h="29503" extrusionOk="0">
                  <a:moveTo>
                    <a:pt x="81127" y="1"/>
                  </a:moveTo>
                  <a:cubicBezTo>
                    <a:pt x="79864" y="1"/>
                    <a:pt x="78505" y="319"/>
                    <a:pt x="77169" y="1207"/>
                  </a:cubicBezTo>
                  <a:cubicBezTo>
                    <a:pt x="72583" y="4265"/>
                    <a:pt x="73685" y="11232"/>
                    <a:pt x="73735" y="11533"/>
                  </a:cubicBezTo>
                  <a:cubicBezTo>
                    <a:pt x="73603" y="11379"/>
                    <a:pt x="71617" y="8868"/>
                    <a:pt x="69149" y="8868"/>
                  </a:cubicBezTo>
                  <a:cubicBezTo>
                    <a:pt x="68806" y="8868"/>
                    <a:pt x="68454" y="8916"/>
                    <a:pt x="68096" y="9027"/>
                  </a:cubicBezTo>
                  <a:cubicBezTo>
                    <a:pt x="65064" y="9979"/>
                    <a:pt x="65064" y="13513"/>
                    <a:pt x="65064" y="13513"/>
                  </a:cubicBezTo>
                  <a:cubicBezTo>
                    <a:pt x="65064" y="13513"/>
                    <a:pt x="63385" y="8926"/>
                    <a:pt x="59525" y="8726"/>
                  </a:cubicBezTo>
                  <a:cubicBezTo>
                    <a:pt x="59430" y="8720"/>
                    <a:pt x="59336" y="8718"/>
                    <a:pt x="59243" y="8718"/>
                  </a:cubicBezTo>
                  <a:cubicBezTo>
                    <a:pt x="55544" y="8718"/>
                    <a:pt x="53159" y="12986"/>
                    <a:pt x="53159" y="12986"/>
                  </a:cubicBezTo>
                  <a:cubicBezTo>
                    <a:pt x="53159" y="12986"/>
                    <a:pt x="49426" y="10740"/>
                    <a:pt x="45204" y="10740"/>
                  </a:cubicBezTo>
                  <a:cubicBezTo>
                    <a:pt x="44284" y="10740"/>
                    <a:pt x="43340" y="10847"/>
                    <a:pt x="42407" y="11107"/>
                  </a:cubicBezTo>
                  <a:cubicBezTo>
                    <a:pt x="37169" y="12585"/>
                    <a:pt x="36968" y="18225"/>
                    <a:pt x="36968" y="18225"/>
                  </a:cubicBezTo>
                  <a:cubicBezTo>
                    <a:pt x="36968" y="18225"/>
                    <a:pt x="35515" y="11959"/>
                    <a:pt x="28522" y="10079"/>
                  </a:cubicBezTo>
                  <a:cubicBezTo>
                    <a:pt x="27484" y="9801"/>
                    <a:pt x="26497" y="9683"/>
                    <a:pt x="25569" y="9683"/>
                  </a:cubicBezTo>
                  <a:cubicBezTo>
                    <a:pt x="20221" y="9683"/>
                    <a:pt x="16818" y="13613"/>
                    <a:pt x="16818" y="13613"/>
                  </a:cubicBezTo>
                  <a:cubicBezTo>
                    <a:pt x="16818" y="13613"/>
                    <a:pt x="13986" y="7147"/>
                    <a:pt x="7520" y="6520"/>
                  </a:cubicBezTo>
                  <a:cubicBezTo>
                    <a:pt x="7164" y="6486"/>
                    <a:pt x="6825" y="6470"/>
                    <a:pt x="6502" y="6470"/>
                  </a:cubicBezTo>
                  <a:cubicBezTo>
                    <a:pt x="944" y="6470"/>
                    <a:pt x="26" y="11282"/>
                    <a:pt x="26" y="11282"/>
                  </a:cubicBezTo>
                  <a:lnTo>
                    <a:pt x="26" y="21859"/>
                  </a:lnTo>
                  <a:lnTo>
                    <a:pt x="1" y="29503"/>
                  </a:lnTo>
                  <a:lnTo>
                    <a:pt x="92833" y="29503"/>
                  </a:lnTo>
                  <a:lnTo>
                    <a:pt x="92833" y="1307"/>
                  </a:lnTo>
                  <a:cubicBezTo>
                    <a:pt x="91672" y="468"/>
                    <a:pt x="90689" y="169"/>
                    <a:pt x="89877" y="169"/>
                  </a:cubicBezTo>
                  <a:cubicBezTo>
                    <a:pt x="87852" y="169"/>
                    <a:pt x="86893" y="2034"/>
                    <a:pt x="86893" y="2034"/>
                  </a:cubicBezTo>
                  <a:cubicBezTo>
                    <a:pt x="86893" y="2034"/>
                    <a:pt x="84320" y="1"/>
                    <a:pt x="81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26" name="Google Shape;426;p14"/>
          <p:cNvGrpSpPr/>
          <p:nvPr/>
        </p:nvGrpSpPr>
        <p:grpSpPr>
          <a:xfrm>
            <a:off x="-29066" y="5567708"/>
            <a:ext cx="12265679" cy="1314793"/>
            <a:chOff x="-12" y="4175800"/>
            <a:chExt cx="9177233" cy="986095"/>
          </a:xfrm>
        </p:grpSpPr>
        <p:sp>
          <p:nvSpPr>
            <p:cNvPr id="427" name="Google Shape;427;p14"/>
            <p:cNvSpPr/>
            <p:nvPr/>
          </p:nvSpPr>
          <p:spPr>
            <a:xfrm>
              <a:off x="5160062" y="4175800"/>
              <a:ext cx="4017159" cy="986033"/>
            </a:xfrm>
            <a:custGeom>
              <a:avLst/>
              <a:gdLst/>
              <a:ahLst/>
              <a:cxnLst/>
              <a:rect l="l" t="t" r="r" b="b"/>
              <a:pathLst>
                <a:path w="92834" h="20318" extrusionOk="0">
                  <a:moveTo>
                    <a:pt x="82184" y="1"/>
                  </a:moveTo>
                  <a:cubicBezTo>
                    <a:pt x="81770" y="1"/>
                    <a:pt x="81319" y="52"/>
                    <a:pt x="80828" y="167"/>
                  </a:cubicBezTo>
                  <a:cubicBezTo>
                    <a:pt x="76342" y="1195"/>
                    <a:pt x="75089" y="11220"/>
                    <a:pt x="75089" y="11220"/>
                  </a:cubicBezTo>
                  <a:cubicBezTo>
                    <a:pt x="75089" y="11220"/>
                    <a:pt x="74078" y="8309"/>
                    <a:pt x="70313" y="8309"/>
                  </a:cubicBezTo>
                  <a:cubicBezTo>
                    <a:pt x="70235" y="8309"/>
                    <a:pt x="70156" y="8310"/>
                    <a:pt x="70076" y="8313"/>
                  </a:cubicBezTo>
                  <a:cubicBezTo>
                    <a:pt x="66116" y="8413"/>
                    <a:pt x="64863" y="11746"/>
                    <a:pt x="64863" y="11746"/>
                  </a:cubicBezTo>
                  <a:cubicBezTo>
                    <a:pt x="64863" y="11746"/>
                    <a:pt x="64011" y="8087"/>
                    <a:pt x="60252" y="8087"/>
                  </a:cubicBezTo>
                  <a:cubicBezTo>
                    <a:pt x="56492" y="8087"/>
                    <a:pt x="54512" y="11646"/>
                    <a:pt x="54512" y="11646"/>
                  </a:cubicBezTo>
                  <a:cubicBezTo>
                    <a:pt x="54512" y="11646"/>
                    <a:pt x="50295" y="7863"/>
                    <a:pt x="45916" y="7863"/>
                  </a:cubicBezTo>
                  <a:cubicBezTo>
                    <a:pt x="45474" y="7863"/>
                    <a:pt x="45029" y="7902"/>
                    <a:pt x="44587" y="7987"/>
                  </a:cubicBezTo>
                  <a:cubicBezTo>
                    <a:pt x="39800" y="8939"/>
                    <a:pt x="38021" y="15205"/>
                    <a:pt x="38021" y="15205"/>
                  </a:cubicBezTo>
                  <a:cubicBezTo>
                    <a:pt x="38021" y="15205"/>
                    <a:pt x="33535" y="9867"/>
                    <a:pt x="27043" y="8187"/>
                  </a:cubicBezTo>
                  <a:cubicBezTo>
                    <a:pt x="26360" y="8012"/>
                    <a:pt x="25707" y="7934"/>
                    <a:pt x="25087" y="7934"/>
                  </a:cubicBezTo>
                  <a:cubicBezTo>
                    <a:pt x="19844" y="7934"/>
                    <a:pt x="16918" y="13526"/>
                    <a:pt x="16918" y="13526"/>
                  </a:cubicBezTo>
                  <a:cubicBezTo>
                    <a:pt x="16918" y="13526"/>
                    <a:pt x="14251" y="6833"/>
                    <a:pt x="8181" y="6833"/>
                  </a:cubicBezTo>
                  <a:cubicBezTo>
                    <a:pt x="8136" y="6833"/>
                    <a:pt x="8091" y="6833"/>
                    <a:pt x="8046" y="6834"/>
                  </a:cubicBezTo>
                  <a:cubicBezTo>
                    <a:pt x="4337" y="6909"/>
                    <a:pt x="1605" y="10117"/>
                    <a:pt x="26" y="12674"/>
                  </a:cubicBezTo>
                  <a:lnTo>
                    <a:pt x="1" y="20318"/>
                  </a:lnTo>
                  <a:lnTo>
                    <a:pt x="92833" y="20318"/>
                  </a:lnTo>
                  <a:lnTo>
                    <a:pt x="92833" y="1796"/>
                  </a:lnTo>
                  <a:cubicBezTo>
                    <a:pt x="91942" y="1111"/>
                    <a:pt x="91109" y="851"/>
                    <a:pt x="90359" y="851"/>
                  </a:cubicBezTo>
                  <a:cubicBezTo>
                    <a:pt x="88008" y="851"/>
                    <a:pt x="86467" y="3400"/>
                    <a:pt x="86467" y="3400"/>
                  </a:cubicBezTo>
                  <a:cubicBezTo>
                    <a:pt x="86467" y="3400"/>
                    <a:pt x="85553" y="1"/>
                    <a:pt x="82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2541650" y="4701725"/>
              <a:ext cx="2698684" cy="460152"/>
            </a:xfrm>
            <a:custGeom>
              <a:avLst/>
              <a:gdLst/>
              <a:ahLst/>
              <a:cxnLst/>
              <a:rect l="l" t="t" r="r" b="b"/>
              <a:pathLst>
                <a:path w="92834" h="20318" extrusionOk="0">
                  <a:moveTo>
                    <a:pt x="82184" y="1"/>
                  </a:moveTo>
                  <a:cubicBezTo>
                    <a:pt x="81770" y="1"/>
                    <a:pt x="81319" y="52"/>
                    <a:pt x="80828" y="167"/>
                  </a:cubicBezTo>
                  <a:cubicBezTo>
                    <a:pt x="76342" y="1195"/>
                    <a:pt x="75089" y="11220"/>
                    <a:pt x="75089" y="11220"/>
                  </a:cubicBezTo>
                  <a:cubicBezTo>
                    <a:pt x="75089" y="11220"/>
                    <a:pt x="74078" y="8309"/>
                    <a:pt x="70313" y="8309"/>
                  </a:cubicBezTo>
                  <a:cubicBezTo>
                    <a:pt x="70235" y="8309"/>
                    <a:pt x="70156" y="8310"/>
                    <a:pt x="70076" y="8313"/>
                  </a:cubicBezTo>
                  <a:cubicBezTo>
                    <a:pt x="66116" y="8413"/>
                    <a:pt x="64863" y="11746"/>
                    <a:pt x="64863" y="11746"/>
                  </a:cubicBezTo>
                  <a:cubicBezTo>
                    <a:pt x="64863" y="11746"/>
                    <a:pt x="64011" y="8087"/>
                    <a:pt x="60252" y="8087"/>
                  </a:cubicBezTo>
                  <a:cubicBezTo>
                    <a:pt x="56492" y="8087"/>
                    <a:pt x="54512" y="11646"/>
                    <a:pt x="54512" y="11646"/>
                  </a:cubicBezTo>
                  <a:cubicBezTo>
                    <a:pt x="54512" y="11646"/>
                    <a:pt x="50295" y="7863"/>
                    <a:pt x="45916" y="7863"/>
                  </a:cubicBezTo>
                  <a:cubicBezTo>
                    <a:pt x="45474" y="7863"/>
                    <a:pt x="45029" y="7902"/>
                    <a:pt x="44587" y="7987"/>
                  </a:cubicBezTo>
                  <a:cubicBezTo>
                    <a:pt x="39800" y="8939"/>
                    <a:pt x="38021" y="15205"/>
                    <a:pt x="38021" y="15205"/>
                  </a:cubicBezTo>
                  <a:cubicBezTo>
                    <a:pt x="38021" y="15205"/>
                    <a:pt x="33535" y="9867"/>
                    <a:pt x="27043" y="8187"/>
                  </a:cubicBezTo>
                  <a:cubicBezTo>
                    <a:pt x="26360" y="8012"/>
                    <a:pt x="25707" y="7934"/>
                    <a:pt x="25087" y="7934"/>
                  </a:cubicBezTo>
                  <a:cubicBezTo>
                    <a:pt x="19844" y="7934"/>
                    <a:pt x="16918" y="13526"/>
                    <a:pt x="16918" y="13526"/>
                  </a:cubicBezTo>
                  <a:cubicBezTo>
                    <a:pt x="16918" y="13526"/>
                    <a:pt x="14251" y="6833"/>
                    <a:pt x="8181" y="6833"/>
                  </a:cubicBezTo>
                  <a:cubicBezTo>
                    <a:pt x="8136" y="6833"/>
                    <a:pt x="8091" y="6833"/>
                    <a:pt x="8046" y="6834"/>
                  </a:cubicBezTo>
                  <a:cubicBezTo>
                    <a:pt x="4337" y="6909"/>
                    <a:pt x="1605" y="10117"/>
                    <a:pt x="26" y="12674"/>
                  </a:cubicBezTo>
                  <a:lnTo>
                    <a:pt x="1" y="20318"/>
                  </a:lnTo>
                  <a:lnTo>
                    <a:pt x="92833" y="20318"/>
                  </a:lnTo>
                  <a:lnTo>
                    <a:pt x="92833" y="1796"/>
                  </a:lnTo>
                  <a:cubicBezTo>
                    <a:pt x="91942" y="1111"/>
                    <a:pt x="91109" y="851"/>
                    <a:pt x="90359" y="851"/>
                  </a:cubicBezTo>
                  <a:cubicBezTo>
                    <a:pt x="88008" y="851"/>
                    <a:pt x="86467" y="3400"/>
                    <a:pt x="86467" y="3400"/>
                  </a:cubicBezTo>
                  <a:cubicBezTo>
                    <a:pt x="86467" y="3400"/>
                    <a:pt x="85553" y="1"/>
                    <a:pt x="82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 flipH="1">
              <a:off x="-12" y="4588064"/>
              <a:ext cx="2639503" cy="573831"/>
            </a:xfrm>
            <a:custGeom>
              <a:avLst/>
              <a:gdLst/>
              <a:ahLst/>
              <a:cxnLst/>
              <a:rect l="l" t="t" r="r" b="b"/>
              <a:pathLst>
                <a:path w="92834" h="20318" extrusionOk="0">
                  <a:moveTo>
                    <a:pt x="82184" y="1"/>
                  </a:moveTo>
                  <a:cubicBezTo>
                    <a:pt x="81770" y="1"/>
                    <a:pt x="81319" y="52"/>
                    <a:pt x="80828" y="167"/>
                  </a:cubicBezTo>
                  <a:cubicBezTo>
                    <a:pt x="76342" y="1195"/>
                    <a:pt x="75089" y="11220"/>
                    <a:pt x="75089" y="11220"/>
                  </a:cubicBezTo>
                  <a:cubicBezTo>
                    <a:pt x="75089" y="11220"/>
                    <a:pt x="74078" y="8309"/>
                    <a:pt x="70313" y="8309"/>
                  </a:cubicBezTo>
                  <a:cubicBezTo>
                    <a:pt x="70235" y="8309"/>
                    <a:pt x="70156" y="8310"/>
                    <a:pt x="70076" y="8313"/>
                  </a:cubicBezTo>
                  <a:cubicBezTo>
                    <a:pt x="66116" y="8413"/>
                    <a:pt x="64863" y="11746"/>
                    <a:pt x="64863" y="11746"/>
                  </a:cubicBezTo>
                  <a:cubicBezTo>
                    <a:pt x="64863" y="11746"/>
                    <a:pt x="64011" y="8087"/>
                    <a:pt x="60252" y="8087"/>
                  </a:cubicBezTo>
                  <a:cubicBezTo>
                    <a:pt x="56492" y="8087"/>
                    <a:pt x="54512" y="11646"/>
                    <a:pt x="54512" y="11646"/>
                  </a:cubicBezTo>
                  <a:cubicBezTo>
                    <a:pt x="54512" y="11646"/>
                    <a:pt x="50295" y="7863"/>
                    <a:pt x="45916" y="7863"/>
                  </a:cubicBezTo>
                  <a:cubicBezTo>
                    <a:pt x="45474" y="7863"/>
                    <a:pt x="45029" y="7902"/>
                    <a:pt x="44587" y="7987"/>
                  </a:cubicBezTo>
                  <a:cubicBezTo>
                    <a:pt x="39800" y="8939"/>
                    <a:pt x="38021" y="15205"/>
                    <a:pt x="38021" y="15205"/>
                  </a:cubicBezTo>
                  <a:cubicBezTo>
                    <a:pt x="38021" y="15205"/>
                    <a:pt x="33535" y="9867"/>
                    <a:pt x="27043" y="8187"/>
                  </a:cubicBezTo>
                  <a:cubicBezTo>
                    <a:pt x="26360" y="8012"/>
                    <a:pt x="25707" y="7934"/>
                    <a:pt x="25087" y="7934"/>
                  </a:cubicBezTo>
                  <a:cubicBezTo>
                    <a:pt x="19844" y="7934"/>
                    <a:pt x="16918" y="13526"/>
                    <a:pt x="16918" y="13526"/>
                  </a:cubicBezTo>
                  <a:cubicBezTo>
                    <a:pt x="16918" y="13526"/>
                    <a:pt x="14251" y="6833"/>
                    <a:pt x="8181" y="6833"/>
                  </a:cubicBezTo>
                  <a:cubicBezTo>
                    <a:pt x="8136" y="6833"/>
                    <a:pt x="8091" y="6833"/>
                    <a:pt x="8046" y="6834"/>
                  </a:cubicBezTo>
                  <a:cubicBezTo>
                    <a:pt x="4337" y="6909"/>
                    <a:pt x="1605" y="10117"/>
                    <a:pt x="26" y="12674"/>
                  </a:cubicBezTo>
                  <a:lnTo>
                    <a:pt x="1" y="20318"/>
                  </a:lnTo>
                  <a:lnTo>
                    <a:pt x="92833" y="20318"/>
                  </a:lnTo>
                  <a:lnTo>
                    <a:pt x="92833" y="1796"/>
                  </a:lnTo>
                  <a:cubicBezTo>
                    <a:pt x="91942" y="1111"/>
                    <a:pt x="91109" y="851"/>
                    <a:pt x="90359" y="851"/>
                  </a:cubicBezTo>
                  <a:cubicBezTo>
                    <a:pt x="88008" y="851"/>
                    <a:pt x="86467" y="3400"/>
                    <a:pt x="86467" y="3400"/>
                  </a:cubicBezTo>
                  <a:cubicBezTo>
                    <a:pt x="86467" y="3400"/>
                    <a:pt x="85553" y="1"/>
                    <a:pt x="821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30" name="Google Shape;430;p14"/>
          <p:cNvSpPr txBox="1">
            <a:spLocks noGrp="1"/>
          </p:cNvSpPr>
          <p:nvPr>
            <p:ph type="title"/>
          </p:nvPr>
        </p:nvSpPr>
        <p:spPr>
          <a:xfrm>
            <a:off x="960000" y="1591617"/>
            <a:ext cx="6027200" cy="2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186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4"/>
          <p:cNvSpPr txBox="1">
            <a:spLocks noGrp="1"/>
          </p:cNvSpPr>
          <p:nvPr>
            <p:ph type="subTitle" idx="1"/>
          </p:nvPr>
        </p:nvSpPr>
        <p:spPr>
          <a:xfrm>
            <a:off x="960000" y="4008733"/>
            <a:ext cx="6027200" cy="10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1471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4"/>
          <p:cNvGrpSpPr/>
          <p:nvPr/>
        </p:nvGrpSpPr>
        <p:grpSpPr>
          <a:xfrm>
            <a:off x="0" y="5993836"/>
            <a:ext cx="12192000" cy="768387"/>
            <a:chOff x="0" y="4571577"/>
            <a:chExt cx="9144000" cy="576290"/>
          </a:xfrm>
        </p:grpSpPr>
        <p:sp>
          <p:nvSpPr>
            <p:cNvPr id="89" name="Google Shape;89;p4"/>
            <p:cNvSpPr/>
            <p:nvPr/>
          </p:nvSpPr>
          <p:spPr>
            <a:xfrm>
              <a:off x="0" y="4571577"/>
              <a:ext cx="913335" cy="576290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79907" y="4822087"/>
              <a:ext cx="986182" cy="325665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 flipH="1">
              <a:off x="1838076" y="4758410"/>
              <a:ext cx="986182" cy="389356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2781353" y="4718403"/>
              <a:ext cx="986182" cy="429334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3702450" y="4926825"/>
              <a:ext cx="986182" cy="220894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 flipH="1">
              <a:off x="8230665" y="4571577"/>
              <a:ext cx="913335" cy="576290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 flipH="1">
              <a:off x="7277911" y="4822087"/>
              <a:ext cx="986182" cy="325665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6319742" y="4758410"/>
              <a:ext cx="986182" cy="389356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 flipH="1">
              <a:off x="5376465" y="4718403"/>
              <a:ext cx="986182" cy="429334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 flipH="1">
              <a:off x="4429512" y="4850175"/>
              <a:ext cx="1012038" cy="297542"/>
            </a:xfrm>
            <a:custGeom>
              <a:avLst/>
              <a:gdLst/>
              <a:ahLst/>
              <a:cxnLst/>
              <a:rect l="l" t="t" r="r" b="b"/>
              <a:pathLst>
                <a:path w="37745" h="18381" extrusionOk="0">
                  <a:moveTo>
                    <a:pt x="4480" y="1"/>
                  </a:moveTo>
                  <a:cubicBezTo>
                    <a:pt x="2444" y="1"/>
                    <a:pt x="962" y="1316"/>
                    <a:pt x="0" y="2591"/>
                  </a:cubicBezTo>
                  <a:lnTo>
                    <a:pt x="0" y="18381"/>
                  </a:lnTo>
                  <a:lnTo>
                    <a:pt x="37745" y="18381"/>
                  </a:lnTo>
                  <a:lnTo>
                    <a:pt x="37745" y="10311"/>
                  </a:lnTo>
                  <a:cubicBezTo>
                    <a:pt x="36918" y="9032"/>
                    <a:pt x="35539" y="7428"/>
                    <a:pt x="33484" y="6476"/>
                  </a:cubicBezTo>
                  <a:cubicBezTo>
                    <a:pt x="32655" y="6095"/>
                    <a:pt x="31895" y="5946"/>
                    <a:pt x="31213" y="5946"/>
                  </a:cubicBezTo>
                  <a:cubicBezTo>
                    <a:pt x="28801" y="5946"/>
                    <a:pt x="27369" y="7804"/>
                    <a:pt x="27369" y="7804"/>
                  </a:cubicBezTo>
                  <a:cubicBezTo>
                    <a:pt x="27369" y="7804"/>
                    <a:pt x="24662" y="4947"/>
                    <a:pt x="22081" y="4947"/>
                  </a:cubicBezTo>
                  <a:cubicBezTo>
                    <a:pt x="19499" y="4947"/>
                    <a:pt x="16642" y="7930"/>
                    <a:pt x="16642" y="7930"/>
                  </a:cubicBezTo>
                  <a:cubicBezTo>
                    <a:pt x="16642" y="7930"/>
                    <a:pt x="15890" y="5022"/>
                    <a:pt x="13509" y="4672"/>
                  </a:cubicBezTo>
                  <a:cubicBezTo>
                    <a:pt x="13359" y="4649"/>
                    <a:pt x="13211" y="4639"/>
                    <a:pt x="13065" y="4639"/>
                  </a:cubicBezTo>
                  <a:cubicBezTo>
                    <a:pt x="10922" y="4639"/>
                    <a:pt x="9273" y="6902"/>
                    <a:pt x="9273" y="6902"/>
                  </a:cubicBezTo>
                  <a:cubicBezTo>
                    <a:pt x="9273" y="6902"/>
                    <a:pt x="9624" y="762"/>
                    <a:pt x="5238" y="60"/>
                  </a:cubicBezTo>
                  <a:cubicBezTo>
                    <a:pt x="4978" y="20"/>
                    <a:pt x="4725" y="1"/>
                    <a:pt x="44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9" name="Google Shape;99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4"/>
          <p:cNvGrpSpPr/>
          <p:nvPr/>
        </p:nvGrpSpPr>
        <p:grpSpPr>
          <a:xfrm>
            <a:off x="0" y="6087100"/>
            <a:ext cx="12192000" cy="1183117"/>
            <a:chOff x="0" y="4412925"/>
            <a:chExt cx="9144000" cy="887338"/>
          </a:xfrm>
        </p:grpSpPr>
        <p:sp>
          <p:nvSpPr>
            <p:cNvPr id="102" name="Google Shape;102;p4"/>
            <p:cNvSpPr/>
            <p:nvPr/>
          </p:nvSpPr>
          <p:spPr>
            <a:xfrm>
              <a:off x="0" y="4412925"/>
              <a:ext cx="928338" cy="887338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911486" y="4582262"/>
              <a:ext cx="954571" cy="717951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 flipH="1">
              <a:off x="1838113" y="4582262"/>
              <a:ext cx="954571" cy="717951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785105" y="4557870"/>
              <a:ext cx="954571" cy="742291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3730274" y="4692152"/>
              <a:ext cx="954571" cy="607998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 flipH="1">
              <a:off x="8215662" y="4412925"/>
              <a:ext cx="928338" cy="887338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 flipH="1">
              <a:off x="7277943" y="4582262"/>
              <a:ext cx="954571" cy="717951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6351316" y="4582262"/>
              <a:ext cx="954571" cy="717951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 flipH="1">
              <a:off x="5404324" y="4557870"/>
              <a:ext cx="954571" cy="742291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4459155" y="4692152"/>
              <a:ext cx="954571" cy="607998"/>
            </a:xfrm>
            <a:custGeom>
              <a:avLst/>
              <a:gdLst/>
              <a:ahLst/>
              <a:cxnLst/>
              <a:rect l="l" t="t" r="r" b="b"/>
              <a:pathLst>
                <a:path w="37745" h="28302" extrusionOk="0">
                  <a:moveTo>
                    <a:pt x="6341" y="0"/>
                  </a:moveTo>
                  <a:cubicBezTo>
                    <a:pt x="2649" y="0"/>
                    <a:pt x="0" y="4918"/>
                    <a:pt x="0" y="4918"/>
                  </a:cubicBezTo>
                  <a:lnTo>
                    <a:pt x="0" y="28302"/>
                  </a:lnTo>
                  <a:lnTo>
                    <a:pt x="37745" y="28302"/>
                  </a:lnTo>
                  <a:lnTo>
                    <a:pt x="37745" y="9705"/>
                  </a:lnTo>
                  <a:cubicBezTo>
                    <a:pt x="37745" y="9705"/>
                    <a:pt x="35949" y="6800"/>
                    <a:pt x="33462" y="6800"/>
                  </a:cubicBezTo>
                  <a:cubicBezTo>
                    <a:pt x="33177" y="6800"/>
                    <a:pt x="32883" y="6838"/>
                    <a:pt x="32582" y="6923"/>
                  </a:cubicBezTo>
                  <a:cubicBezTo>
                    <a:pt x="29675" y="7775"/>
                    <a:pt x="28622" y="11034"/>
                    <a:pt x="28622" y="11034"/>
                  </a:cubicBezTo>
                  <a:cubicBezTo>
                    <a:pt x="28622" y="11034"/>
                    <a:pt x="26592" y="7775"/>
                    <a:pt x="23534" y="7775"/>
                  </a:cubicBezTo>
                  <a:cubicBezTo>
                    <a:pt x="20477" y="7775"/>
                    <a:pt x="19148" y="11385"/>
                    <a:pt x="19148" y="11385"/>
                  </a:cubicBezTo>
                  <a:cubicBezTo>
                    <a:pt x="19148" y="11385"/>
                    <a:pt x="18722" y="7775"/>
                    <a:pt x="16091" y="7700"/>
                  </a:cubicBezTo>
                  <a:cubicBezTo>
                    <a:pt x="16064" y="7699"/>
                    <a:pt x="16037" y="7699"/>
                    <a:pt x="16010" y="7699"/>
                  </a:cubicBezTo>
                  <a:cubicBezTo>
                    <a:pt x="13500" y="7699"/>
                    <a:pt x="11879" y="11161"/>
                    <a:pt x="11780" y="11359"/>
                  </a:cubicBezTo>
                  <a:cubicBezTo>
                    <a:pt x="11830" y="10983"/>
                    <a:pt x="13058" y="2913"/>
                    <a:pt x="8421" y="532"/>
                  </a:cubicBezTo>
                  <a:cubicBezTo>
                    <a:pt x="7701" y="159"/>
                    <a:pt x="7004" y="0"/>
                    <a:pt x="63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 panose="020B0604020202020204"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4797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4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5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1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7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F2EF5-CD19-42D0-8248-5145890AC109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666FCF6-C607-4775-B889-21D9ED12E2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4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round pink label with white text and a black background&#10;&#10;Description automatically generated">
            <a:extLst>
              <a:ext uri="{FF2B5EF4-FFF2-40B4-BE49-F238E27FC236}">
                <a16:creationId xmlns:a16="http://schemas.microsoft.com/office/drawing/2014/main" id="{4E6ED8A9-067F-0D5C-60DC-EE5AE2136FE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0287" y="0"/>
            <a:ext cx="1685726" cy="168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5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60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3038A-4CBB-491F-B853-DE94AEF2DC9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35F4-3818-4A58-A1EA-DA03D3E16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2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5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microsoft.com/office/2007/relationships/hdphoto" Target="../media/hdphoto4.wdp"/><Relationship Id="rId5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9.png"/><Relationship Id="rId18" Type="http://schemas.openxmlformats.org/officeDocument/2006/relationships/image" Target="../media/image22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6.png"/><Relationship Id="rId12" Type="http://schemas.openxmlformats.org/officeDocument/2006/relationships/slide" Target="slide5.xml"/><Relationship Id="rId17" Type="http://schemas.microsoft.com/office/2007/relationships/hdphoto" Target="../media/hdphoto2.wdp"/><Relationship Id="rId2" Type="http://schemas.openxmlformats.org/officeDocument/2006/relationships/audio" Target="../media/media1.mp3"/><Relationship Id="rId16" Type="http://schemas.openxmlformats.org/officeDocument/2006/relationships/image" Target="../media/image21.png"/><Relationship Id="rId1" Type="http://schemas.microsoft.com/office/2007/relationships/media" Target="../media/media1.mp3"/><Relationship Id="rId6" Type="http://schemas.openxmlformats.org/officeDocument/2006/relationships/slide" Target="slide7.xml"/><Relationship Id="rId11" Type="http://schemas.openxmlformats.org/officeDocument/2006/relationships/image" Target="../media/image18.png"/><Relationship Id="rId5" Type="http://schemas.openxmlformats.org/officeDocument/2006/relationships/image" Target="../media/image15.jpg"/><Relationship Id="rId15" Type="http://schemas.microsoft.com/office/2007/relationships/hdphoto" Target="../media/hdphoto1.wdp"/><Relationship Id="rId10" Type="http://schemas.openxmlformats.org/officeDocument/2006/relationships/slide" Target="slide4.xml"/><Relationship Id="rId19" Type="http://schemas.openxmlformats.org/officeDocument/2006/relationships/image" Target="../media/image2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A818849F-0FBF-EC4E-A567-5B213AF4261F}"/>
              </a:ext>
            </a:extLst>
          </p:cNvPr>
          <p:cNvGrpSpPr/>
          <p:nvPr/>
        </p:nvGrpSpPr>
        <p:grpSpPr>
          <a:xfrm rot="21448616">
            <a:off x="2031044" y="1757563"/>
            <a:ext cx="8106685" cy="3898987"/>
            <a:chOff x="0" y="0"/>
            <a:chExt cx="2381467" cy="667536"/>
          </a:xfrm>
          <a:solidFill>
            <a:srgbClr val="97C1FB"/>
          </a:solidFill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D58A484-EC19-DF4E-9CC8-3557CE2FA64C}"/>
                </a:ext>
              </a:extLst>
            </p:cNvPr>
            <p:cNvSpPr/>
            <p:nvPr/>
          </p:nvSpPr>
          <p:spPr>
            <a:xfrm>
              <a:off x="43542" y="20331"/>
              <a:ext cx="2337925" cy="647205"/>
            </a:xfrm>
            <a:custGeom>
              <a:avLst/>
              <a:gdLst/>
              <a:ahLst/>
              <a:cxnLst/>
              <a:rect l="l" t="t" r="r" b="b"/>
              <a:pathLst>
                <a:path w="2337925" h="647205">
                  <a:moveTo>
                    <a:pt x="0" y="0"/>
                  </a:moveTo>
                  <a:lnTo>
                    <a:pt x="2337925" y="0"/>
                  </a:lnTo>
                  <a:lnTo>
                    <a:pt x="2337925" y="647205"/>
                  </a:lnTo>
                  <a:lnTo>
                    <a:pt x="0" y="647205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1F62B0-5F23-2447-87D5-7B079C1F0E79}"/>
                </a:ext>
              </a:extLst>
            </p:cNvPr>
            <p:cNvSpPr/>
            <p:nvPr/>
          </p:nvSpPr>
          <p:spPr>
            <a:xfrm>
              <a:off x="6350" y="6350"/>
              <a:ext cx="2337925" cy="647205"/>
            </a:xfrm>
            <a:custGeom>
              <a:avLst/>
              <a:gdLst/>
              <a:ahLst/>
              <a:cxnLst/>
              <a:rect l="l" t="t" r="r" b="b"/>
              <a:pathLst>
                <a:path w="2337925" h="647205">
                  <a:moveTo>
                    <a:pt x="0" y="0"/>
                  </a:moveTo>
                  <a:lnTo>
                    <a:pt x="2337925" y="0"/>
                  </a:lnTo>
                  <a:lnTo>
                    <a:pt x="2337925" y="647205"/>
                  </a:lnTo>
                  <a:lnTo>
                    <a:pt x="0" y="647205"/>
                  </a:lnTo>
                  <a:close/>
                </a:path>
              </a:pathLst>
            </a:custGeom>
            <a:solidFill>
              <a:srgbClr val="C7D8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33FEA2A-DB37-D54A-961C-42457D362EE0}"/>
                </a:ext>
              </a:extLst>
            </p:cNvPr>
            <p:cNvSpPr/>
            <p:nvPr/>
          </p:nvSpPr>
          <p:spPr>
            <a:xfrm>
              <a:off x="0" y="0"/>
              <a:ext cx="2350625" cy="659905"/>
            </a:xfrm>
            <a:custGeom>
              <a:avLst/>
              <a:gdLst/>
              <a:ahLst/>
              <a:cxnLst/>
              <a:rect l="l" t="t" r="r" b="b"/>
              <a:pathLst>
                <a:path w="2350625" h="659905">
                  <a:moveTo>
                    <a:pt x="2350625" y="659905"/>
                  </a:moveTo>
                  <a:lnTo>
                    <a:pt x="0" y="659905"/>
                  </a:lnTo>
                  <a:lnTo>
                    <a:pt x="0" y="0"/>
                  </a:lnTo>
                  <a:lnTo>
                    <a:pt x="2350625" y="0"/>
                  </a:lnTo>
                  <a:lnTo>
                    <a:pt x="2350625" y="659905"/>
                  </a:lnTo>
                  <a:close/>
                  <a:moveTo>
                    <a:pt x="12700" y="647205"/>
                  </a:moveTo>
                  <a:lnTo>
                    <a:pt x="2337925" y="647205"/>
                  </a:lnTo>
                  <a:lnTo>
                    <a:pt x="2337925" y="12700"/>
                  </a:lnTo>
                  <a:lnTo>
                    <a:pt x="12700" y="12700"/>
                  </a:lnTo>
                  <a:lnTo>
                    <a:pt x="12700" y="647205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AutoShape 2" descr="Phim Hoạt Hình Dễ Thương Học Sinh Trung Học Cơ Sở Học Sinh Trung Học Bằng  Tay Các Yếu Tố Nhân Vật | Công cụ đồ họa PSD Tải xuống miễn phí -">
            <a:extLst>
              <a:ext uri="{FF2B5EF4-FFF2-40B4-BE49-F238E27FC236}">
                <a16:creationId xmlns:a16="http://schemas.microsoft.com/office/drawing/2014/main" id="{9F5F1769-3586-7A43-B274-8A6492EFDF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8029A-EDE6-8741-BDFF-7BBE88A35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790" y="2574908"/>
            <a:ext cx="4387477" cy="4387477"/>
          </a:xfrm>
          <a:prstGeom prst="rect">
            <a:avLst/>
          </a:prstGeom>
        </p:spPr>
      </p:pic>
      <p:sp>
        <p:nvSpPr>
          <p:cNvPr id="29" name="Freeform 4">
            <a:extLst>
              <a:ext uri="{FF2B5EF4-FFF2-40B4-BE49-F238E27FC236}">
                <a16:creationId xmlns:a16="http://schemas.microsoft.com/office/drawing/2014/main" id="{53F3306F-40F3-2E4A-8F2C-B2914B5D0E5C}"/>
              </a:ext>
            </a:extLst>
          </p:cNvPr>
          <p:cNvSpPr/>
          <p:nvPr/>
        </p:nvSpPr>
        <p:spPr>
          <a:xfrm>
            <a:off x="9495783" y="3809178"/>
            <a:ext cx="2696217" cy="3008332"/>
          </a:xfrm>
          <a:custGeom>
            <a:avLst/>
            <a:gdLst/>
            <a:ahLst/>
            <a:cxnLst/>
            <a:rect l="l" t="t" r="r" b="b"/>
            <a:pathLst>
              <a:path w="2696217" h="3008332">
                <a:moveTo>
                  <a:pt x="0" y="0"/>
                </a:moveTo>
                <a:lnTo>
                  <a:pt x="2696217" y="0"/>
                </a:lnTo>
                <a:lnTo>
                  <a:pt x="2696217" y="3008332"/>
                </a:lnTo>
                <a:lnTo>
                  <a:pt x="0" y="300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51244-6A10-19B0-4ABF-4DFBB729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8930">
            <a:off x="4182470" y="1918667"/>
            <a:ext cx="3407959" cy="1115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4AEE3-C7F0-0EF5-1003-CBEF22574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4292">
            <a:off x="2357281" y="2712978"/>
            <a:ext cx="8010838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4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ferris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>
            <a:extLst>
              <a:ext uri="{FF2B5EF4-FFF2-40B4-BE49-F238E27FC236}">
                <a16:creationId xmlns:a16="http://schemas.microsoft.com/office/drawing/2014/main" id="{DE54C2AE-4DFF-FB45-B4E6-0EBCB2BC7AEA}"/>
              </a:ext>
            </a:extLst>
          </p:cNvPr>
          <p:cNvSpPr/>
          <p:nvPr/>
        </p:nvSpPr>
        <p:spPr>
          <a:xfrm>
            <a:off x="420547" y="361950"/>
            <a:ext cx="11350906" cy="6056831"/>
          </a:xfrm>
          <a:custGeom>
            <a:avLst/>
            <a:gdLst/>
            <a:ahLst/>
            <a:cxnLst/>
            <a:rect l="l" t="t" r="r" b="b"/>
            <a:pathLst>
              <a:path w="8229600" h="7848981">
                <a:moveTo>
                  <a:pt x="0" y="0"/>
                </a:moveTo>
                <a:lnTo>
                  <a:pt x="8229600" y="0"/>
                </a:lnTo>
                <a:lnTo>
                  <a:pt x="8229600" y="7848980"/>
                </a:lnTo>
                <a:lnTo>
                  <a:pt x="0" y="784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F4535C-EA18-57CB-1C32-C0409F91A0C0}"/>
              </a:ext>
            </a:extLst>
          </p:cNvPr>
          <p:cNvSpPr/>
          <p:nvPr/>
        </p:nvSpPr>
        <p:spPr>
          <a:xfrm>
            <a:off x="4171949" y="590550"/>
            <a:ext cx="3028951" cy="523875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4,3 x 3,6 = ? (m</a:t>
            </a:r>
            <a:r>
              <a:rPr lang="en-US" altLang="vi-VN" sz="2800" b="1" baseline="30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F7A31-61D2-E4CE-27FC-997524DBF42C}"/>
              </a:ext>
            </a:extLst>
          </p:cNvPr>
          <p:cNvSpPr txBox="1"/>
          <p:nvPr/>
        </p:nvSpPr>
        <p:spPr>
          <a:xfrm>
            <a:off x="819150" y="1447800"/>
            <a:ext cx="408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: 4,3 m = 43 dm;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FD6B88-8297-2613-6C84-F6595D2FFEA7}"/>
              </a:ext>
            </a:extLst>
          </p:cNvPr>
          <p:cNvSpPr txBox="1"/>
          <p:nvPr/>
        </p:nvSpPr>
        <p:spPr>
          <a:xfrm>
            <a:off x="1819275" y="2057400"/>
            <a:ext cx="3057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3,6 m = 36 dm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CB74A-894A-F58D-C02E-0D76430094C1}"/>
              </a:ext>
            </a:extLst>
          </p:cNvPr>
          <p:cNvSpPr txBox="1"/>
          <p:nvPr/>
        </p:nvSpPr>
        <p:spPr>
          <a:xfrm>
            <a:off x="5286375" y="1457325"/>
            <a:ext cx="80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43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36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89B34-FDCC-3EED-D044-CDCEC3A8CFCB}"/>
              </a:ext>
            </a:extLst>
          </p:cNvPr>
          <p:cNvCxnSpPr/>
          <p:nvPr/>
        </p:nvCxnSpPr>
        <p:spPr>
          <a:xfrm>
            <a:off x="5143500" y="2371725"/>
            <a:ext cx="8763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9FA3F39-E32B-FEA9-E453-CBF7B0B2052F}"/>
              </a:ext>
            </a:extLst>
          </p:cNvPr>
          <p:cNvSpPr txBox="1"/>
          <p:nvPr/>
        </p:nvSpPr>
        <p:spPr>
          <a:xfrm>
            <a:off x="4981575" y="1657350"/>
            <a:ext cx="800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FF44EB-34B7-E973-94FE-002DEB325060}"/>
              </a:ext>
            </a:extLst>
          </p:cNvPr>
          <p:cNvSpPr txBox="1"/>
          <p:nvPr/>
        </p:nvSpPr>
        <p:spPr>
          <a:xfrm>
            <a:off x="5076825" y="2381250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258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9D0DDE-0D68-298C-E71E-FFA4749E31EE}"/>
              </a:ext>
            </a:extLst>
          </p:cNvPr>
          <p:cNvSpPr txBox="1"/>
          <p:nvPr/>
        </p:nvSpPr>
        <p:spPr>
          <a:xfrm>
            <a:off x="4886325" y="2800350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129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1FC2133-3241-35B1-1BCC-2DBDA43D2F49}"/>
              </a:ext>
            </a:extLst>
          </p:cNvPr>
          <p:cNvCxnSpPr>
            <a:cxnSpLocks/>
          </p:cNvCxnSpPr>
          <p:nvPr/>
        </p:nvCxnSpPr>
        <p:spPr>
          <a:xfrm>
            <a:off x="4886325" y="3267075"/>
            <a:ext cx="11239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AD41990-02D6-86A5-1973-8D8F4B47427A}"/>
              </a:ext>
            </a:extLst>
          </p:cNvPr>
          <p:cNvSpPr txBox="1"/>
          <p:nvPr/>
        </p:nvSpPr>
        <p:spPr>
          <a:xfrm>
            <a:off x="4829174" y="3267075"/>
            <a:ext cx="122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1548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304B95-82EC-1541-DBC5-D99CA9E2AE63}"/>
              </a:ext>
            </a:extLst>
          </p:cNvPr>
          <p:cNvSpPr txBox="1"/>
          <p:nvPr/>
        </p:nvSpPr>
        <p:spPr>
          <a:xfrm>
            <a:off x="5695949" y="3276600"/>
            <a:ext cx="122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(dm</a:t>
            </a:r>
            <a:r>
              <a:rPr lang="en-US" altLang="vi-VN" sz="2800" b="1" baseline="30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CC8294-1F3D-77B1-EA49-2873E377872C}"/>
              </a:ext>
            </a:extLst>
          </p:cNvPr>
          <p:cNvSpPr txBox="1"/>
          <p:nvPr/>
        </p:nvSpPr>
        <p:spPr>
          <a:xfrm>
            <a:off x="3095625" y="3981450"/>
            <a:ext cx="4943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Vậy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4,3 x 3,6 = 15,48 (m</a:t>
            </a:r>
            <a:r>
              <a:rPr lang="en-US" altLang="vi-VN" sz="2800" b="1" baseline="30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F5E635E-A721-ACB5-9C18-3BD13112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019" y="1531092"/>
            <a:ext cx="3493311" cy="33957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438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6" grpId="0"/>
      <p:bldP spid="17" grpId="0"/>
      <p:bldP spid="20" grpId="0"/>
      <p:bldP spid="21" grpId="0"/>
      <p:bldP spid="24" grpId="0"/>
      <p:bldP spid="26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>
            <a:extLst>
              <a:ext uri="{FF2B5EF4-FFF2-40B4-BE49-F238E27FC236}">
                <a16:creationId xmlns:a16="http://schemas.microsoft.com/office/drawing/2014/main" id="{DE54C2AE-4DFF-FB45-B4E6-0EBCB2BC7AEA}"/>
              </a:ext>
            </a:extLst>
          </p:cNvPr>
          <p:cNvSpPr/>
          <p:nvPr/>
        </p:nvSpPr>
        <p:spPr>
          <a:xfrm>
            <a:off x="420547" y="439218"/>
            <a:ext cx="11350906" cy="5979563"/>
          </a:xfrm>
          <a:custGeom>
            <a:avLst/>
            <a:gdLst/>
            <a:ahLst/>
            <a:cxnLst/>
            <a:rect l="l" t="t" r="r" b="b"/>
            <a:pathLst>
              <a:path w="8229600" h="7848981">
                <a:moveTo>
                  <a:pt x="0" y="0"/>
                </a:moveTo>
                <a:lnTo>
                  <a:pt x="8229600" y="0"/>
                </a:lnTo>
                <a:lnTo>
                  <a:pt x="8229600" y="7848980"/>
                </a:lnTo>
                <a:lnTo>
                  <a:pt x="0" y="784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08EDED-5112-496C-A8A1-93E2DBB60700}"/>
              </a:ext>
            </a:extLst>
          </p:cNvPr>
          <p:cNvSpPr txBox="1"/>
          <p:nvPr/>
        </p:nvSpPr>
        <p:spPr>
          <a:xfrm>
            <a:off x="1219200" y="847725"/>
            <a:ext cx="512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F0565-48CA-134A-93A9-652AD9D181E2}"/>
              </a:ext>
            </a:extLst>
          </p:cNvPr>
          <p:cNvSpPr txBox="1"/>
          <p:nvPr/>
        </p:nvSpPr>
        <p:spPr>
          <a:xfrm>
            <a:off x="1828800" y="1571625"/>
            <a:ext cx="800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4,3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3,6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B18C2B-CE36-181F-E1EF-305C74C312A7}"/>
              </a:ext>
            </a:extLst>
          </p:cNvPr>
          <p:cNvCxnSpPr/>
          <p:nvPr/>
        </p:nvCxnSpPr>
        <p:spPr>
          <a:xfrm>
            <a:off x="1685925" y="2486025"/>
            <a:ext cx="8763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510745-CA01-18C7-1EBB-B293DD6BB10F}"/>
              </a:ext>
            </a:extLst>
          </p:cNvPr>
          <p:cNvSpPr txBox="1"/>
          <p:nvPr/>
        </p:nvSpPr>
        <p:spPr>
          <a:xfrm>
            <a:off x="1524000" y="1771650"/>
            <a:ext cx="3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33AA48-8161-04C0-774E-0A7D8F41F446}"/>
              </a:ext>
            </a:extLst>
          </p:cNvPr>
          <p:cNvSpPr txBox="1"/>
          <p:nvPr/>
        </p:nvSpPr>
        <p:spPr>
          <a:xfrm>
            <a:off x="1619250" y="2495550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258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E2FE6-4581-8811-DE8F-AE3CE0B74A3C}"/>
              </a:ext>
            </a:extLst>
          </p:cNvPr>
          <p:cNvSpPr txBox="1"/>
          <p:nvPr/>
        </p:nvSpPr>
        <p:spPr>
          <a:xfrm>
            <a:off x="1428750" y="2914650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129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BB7BEF-69F6-4F5D-7571-612A756F10E2}"/>
              </a:ext>
            </a:extLst>
          </p:cNvPr>
          <p:cNvCxnSpPr>
            <a:cxnSpLocks/>
          </p:cNvCxnSpPr>
          <p:nvPr/>
        </p:nvCxnSpPr>
        <p:spPr>
          <a:xfrm>
            <a:off x="1428750" y="3381375"/>
            <a:ext cx="11239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2EF8303-62F1-817E-6442-E2F8EF108DEC}"/>
              </a:ext>
            </a:extLst>
          </p:cNvPr>
          <p:cNvSpPr txBox="1"/>
          <p:nvPr/>
        </p:nvSpPr>
        <p:spPr>
          <a:xfrm>
            <a:off x="1400174" y="3381375"/>
            <a:ext cx="122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15,48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FBC45A-3FE3-3236-5034-59F7FBD3D0FB}"/>
              </a:ext>
            </a:extLst>
          </p:cNvPr>
          <p:cNvSpPr txBox="1"/>
          <p:nvPr/>
        </p:nvSpPr>
        <p:spPr>
          <a:xfrm>
            <a:off x="3124201" y="1552575"/>
            <a:ext cx="8620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830660-7F8C-321E-13E2-19A7283697D2}"/>
              </a:ext>
            </a:extLst>
          </p:cNvPr>
          <p:cNvSpPr txBox="1"/>
          <p:nvPr/>
        </p:nvSpPr>
        <p:spPr>
          <a:xfrm>
            <a:off x="3143251" y="2133600"/>
            <a:ext cx="8620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Đếm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tất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cả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ở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thừa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ta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dùng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dấu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tách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ở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ra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kể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phải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sang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trái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494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  <p:bldP spid="19" grpId="0"/>
      <p:bldP spid="22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>
            <a:extLst>
              <a:ext uri="{FF2B5EF4-FFF2-40B4-BE49-F238E27FC236}">
                <a16:creationId xmlns:a16="http://schemas.microsoft.com/office/drawing/2014/main" id="{DE54C2AE-4DFF-FB45-B4E6-0EBCB2BC7AEA}"/>
              </a:ext>
            </a:extLst>
          </p:cNvPr>
          <p:cNvSpPr/>
          <p:nvPr/>
        </p:nvSpPr>
        <p:spPr>
          <a:xfrm>
            <a:off x="420547" y="439218"/>
            <a:ext cx="11350906" cy="5979563"/>
          </a:xfrm>
          <a:custGeom>
            <a:avLst/>
            <a:gdLst/>
            <a:ahLst/>
            <a:cxnLst/>
            <a:rect l="l" t="t" r="r" b="b"/>
            <a:pathLst>
              <a:path w="8229600" h="7848981">
                <a:moveTo>
                  <a:pt x="0" y="0"/>
                </a:moveTo>
                <a:lnTo>
                  <a:pt x="8229600" y="0"/>
                </a:lnTo>
                <a:lnTo>
                  <a:pt x="8229600" y="7848980"/>
                </a:lnTo>
                <a:lnTo>
                  <a:pt x="0" y="784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D903B0-0FBB-5AC7-B6B9-BCA73B008800}"/>
              </a:ext>
            </a:extLst>
          </p:cNvPr>
          <p:cNvSpPr txBox="1"/>
          <p:nvPr/>
        </p:nvSpPr>
        <p:spPr>
          <a:xfrm>
            <a:off x="857250" y="895350"/>
            <a:ext cx="603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b) 6,8 x 0,52 = 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526F22-E255-AF37-7127-91377370CA73}"/>
              </a:ext>
            </a:extLst>
          </p:cNvPr>
          <p:cNvSpPr txBox="1"/>
          <p:nvPr/>
        </p:nvSpPr>
        <p:spPr>
          <a:xfrm>
            <a:off x="904875" y="1552575"/>
            <a:ext cx="512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3B291F-8A49-1C76-E67F-C29F181CE489}"/>
              </a:ext>
            </a:extLst>
          </p:cNvPr>
          <p:cNvSpPr txBox="1"/>
          <p:nvPr/>
        </p:nvSpPr>
        <p:spPr>
          <a:xfrm>
            <a:off x="1762125" y="2095500"/>
            <a:ext cx="962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 6,8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0,52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B3850C-1961-D8F5-B24B-6AB458A598D0}"/>
              </a:ext>
            </a:extLst>
          </p:cNvPr>
          <p:cNvCxnSpPr/>
          <p:nvPr/>
        </p:nvCxnSpPr>
        <p:spPr>
          <a:xfrm>
            <a:off x="1781175" y="3009900"/>
            <a:ext cx="87630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7E40D1-4D07-7530-EEA7-E2DD1884942D}"/>
              </a:ext>
            </a:extLst>
          </p:cNvPr>
          <p:cNvSpPr txBox="1"/>
          <p:nvPr/>
        </p:nvSpPr>
        <p:spPr>
          <a:xfrm>
            <a:off x="1400175" y="2286000"/>
            <a:ext cx="390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EDA9B2-3897-D31D-0335-CDA52CAC2376}"/>
              </a:ext>
            </a:extLst>
          </p:cNvPr>
          <p:cNvSpPr txBox="1"/>
          <p:nvPr/>
        </p:nvSpPr>
        <p:spPr>
          <a:xfrm>
            <a:off x="1809750" y="3009900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136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81C445-3EFC-128A-372A-6BAF83E6A60A}"/>
              </a:ext>
            </a:extLst>
          </p:cNvPr>
          <p:cNvSpPr txBox="1"/>
          <p:nvPr/>
        </p:nvSpPr>
        <p:spPr>
          <a:xfrm>
            <a:off x="1524000" y="3438525"/>
            <a:ext cx="102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340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FA876B-F61E-5083-1268-4C9A18C0EAB1}"/>
              </a:ext>
            </a:extLst>
          </p:cNvPr>
          <p:cNvCxnSpPr>
            <a:cxnSpLocks/>
          </p:cNvCxnSpPr>
          <p:nvPr/>
        </p:nvCxnSpPr>
        <p:spPr>
          <a:xfrm>
            <a:off x="1524000" y="3905250"/>
            <a:ext cx="11239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FEF4164-3A26-3449-B57A-C892BC839D09}"/>
              </a:ext>
            </a:extLst>
          </p:cNvPr>
          <p:cNvSpPr txBox="1"/>
          <p:nvPr/>
        </p:nvSpPr>
        <p:spPr>
          <a:xfrm>
            <a:off x="1495424" y="3905250"/>
            <a:ext cx="1228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3,536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B32596-F504-44D3-B1B0-24EBE83F3EC5}"/>
              </a:ext>
            </a:extLst>
          </p:cNvPr>
          <p:cNvSpPr txBox="1"/>
          <p:nvPr/>
        </p:nvSpPr>
        <p:spPr>
          <a:xfrm>
            <a:off x="3238500" y="2133600"/>
            <a:ext cx="8296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b="1" dirty="0">
                <a:latin typeface="Cambria" panose="02040503050406030204" pitchFamily="18" charset="0"/>
                <a:ea typeface="Cambria" panose="02040503050406030204" pitchFamily="18" charset="0"/>
              </a:rPr>
              <a:t>Muốn nhân một số thập phân với một số thập phân ta làm như sau: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Đặt tính và thực hiện phép nhân như nhân hai số tự nhiên.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latin typeface="Cambria" panose="02040503050406030204" pitchFamily="18" charset="0"/>
                <a:ea typeface="Cambria" panose="02040503050406030204" pitchFamily="18" charset="0"/>
              </a:rPr>
              <a:t> Đếm được tất cả ba chữ số ở phần thập phân của hai thừa số, ta dùng dấu phẩy tách ở tích ra ba chữ số kể từ phải sang trái.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141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2" grpId="0"/>
      <p:bldP spid="17" grpId="0"/>
      <p:bldP spid="18" grpId="0"/>
      <p:bldP spid="20" grpId="0"/>
      <p:bldP spid="2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>
            <a:extLst>
              <a:ext uri="{FF2B5EF4-FFF2-40B4-BE49-F238E27FC236}">
                <a16:creationId xmlns:a16="http://schemas.microsoft.com/office/drawing/2014/main" id="{DE54C2AE-4DFF-FB45-B4E6-0EBCB2BC7AEA}"/>
              </a:ext>
            </a:extLst>
          </p:cNvPr>
          <p:cNvSpPr/>
          <p:nvPr/>
        </p:nvSpPr>
        <p:spPr>
          <a:xfrm>
            <a:off x="420547" y="439218"/>
            <a:ext cx="11350906" cy="5979563"/>
          </a:xfrm>
          <a:custGeom>
            <a:avLst/>
            <a:gdLst/>
            <a:ahLst/>
            <a:cxnLst/>
            <a:rect l="l" t="t" r="r" b="b"/>
            <a:pathLst>
              <a:path w="8229600" h="7848981">
                <a:moveTo>
                  <a:pt x="0" y="0"/>
                </a:moveTo>
                <a:lnTo>
                  <a:pt x="8229600" y="0"/>
                </a:lnTo>
                <a:lnTo>
                  <a:pt x="8229600" y="7848980"/>
                </a:lnTo>
                <a:lnTo>
                  <a:pt x="0" y="784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EC81A6A9-08B1-77B8-9BE6-F0A1CCBC0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048" y="2989055"/>
            <a:ext cx="514350" cy="300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1" tIns="34286" rIns="68571" bIns="3428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vi-VN" altLang="en-US" sz="15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 Box 18">
            <a:extLst>
              <a:ext uri="{FF2B5EF4-FFF2-40B4-BE49-F238E27FC236}">
                <a16:creationId xmlns:a16="http://schemas.microsoft.com/office/drawing/2014/main" id="{8D24ADD2-7E08-4A85-2ABA-4AC64324A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4500" y="880650"/>
            <a:ext cx="8755557" cy="117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6" rIns="68571" bIns="3428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Quy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tắc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Muốn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ta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altLang="en-US" sz="3600" b="1" i="1" dirty="0" err="1"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altLang="en-US" sz="3600" b="1" i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9" name="Text Box 18">
            <a:extLst>
              <a:ext uri="{FF2B5EF4-FFF2-40B4-BE49-F238E27FC236}">
                <a16:creationId xmlns:a16="http://schemas.microsoft.com/office/drawing/2014/main" id="{C0F02821-632B-CE2A-E7A0-A09F36F17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900" y="2276001"/>
            <a:ext cx="7099085" cy="327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1" tIns="34286" rIns="68571" bIns="34286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vi-VN" alt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Đặt tính và thực hiện phép nhân như </a:t>
            </a:r>
            <a:r>
              <a:rPr lang="vi-VN" alt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vi-VN" alt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hai số tự nhiên.</a:t>
            </a: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vi-VN" alt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Đếm</a:t>
            </a:r>
            <a:r>
              <a:rPr lang="vi-VN" alt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trong phần thập phân của cả hai thừa số có bao nhiêu chữ số thì dùng dấu phẩy </a:t>
            </a:r>
            <a:r>
              <a:rPr lang="vi-VN" alt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tách</a:t>
            </a:r>
            <a:r>
              <a:rPr lang="vi-VN" alt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ở tích ra bấy nhiêu chữ số kể từ phải sang trái.</a:t>
            </a:r>
          </a:p>
        </p:txBody>
      </p:sp>
      <p:pic>
        <p:nvPicPr>
          <p:cNvPr id="12" name="Picture 11" descr="Les petits explorateurs | Safari kids, Cartoon illustration, Boy cartoon  characters">
            <a:extLst>
              <a:ext uri="{FF2B5EF4-FFF2-40B4-BE49-F238E27FC236}">
                <a16:creationId xmlns:a16="http://schemas.microsoft.com/office/drawing/2014/main" id="{7AEDCF65-9054-2DCC-6E1D-395750654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765" b="92647" l="6452" r="93728">
                        <a14:foregroundMark x1="17204" y1="7059" x2="25269" y2="85000"/>
                        <a14:foregroundMark x1="6452" y1="24706" x2="6452" y2="24706"/>
                        <a14:foregroundMark x1="28136" y1="45294" x2="30108" y2="52059"/>
                        <a14:foregroundMark x1="74552" y1="16765" x2="75269" y2="26765"/>
                        <a14:foregroundMark x1="71326" y1="17059" x2="70609" y2="25588"/>
                        <a14:foregroundMark x1="75806" y1="7059" x2="81183" y2="6765"/>
                        <a14:foregroundMark x1="88172" y1="34118" x2="90860" y2="45882"/>
                        <a14:foregroundMark x1="77419" y1="87353" x2="77419" y2="92941"/>
                        <a14:foregroundMark x1="93728" y1="43235" x2="93728" y2="432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093"/>
          <a:stretch/>
        </p:blipFill>
        <p:spPr bwMode="auto">
          <a:xfrm>
            <a:off x="8505892" y="3676522"/>
            <a:ext cx="1909670" cy="24288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852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3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9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69877A-384C-BB40-B8E3-0BFC334D9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25" y="1447967"/>
            <a:ext cx="5410033" cy="54100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FFD9A5-458D-3C2A-270C-1DC520F3C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306" y="1357301"/>
            <a:ext cx="5730737" cy="46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>
            <a:extLst>
              <a:ext uri="{FF2B5EF4-FFF2-40B4-BE49-F238E27FC236}">
                <a16:creationId xmlns:a16="http://schemas.microsoft.com/office/drawing/2014/main" id="{DE54C2AE-4DFF-FB45-B4E6-0EBCB2BC7AEA}"/>
              </a:ext>
            </a:extLst>
          </p:cNvPr>
          <p:cNvSpPr/>
          <p:nvPr/>
        </p:nvSpPr>
        <p:spPr>
          <a:xfrm>
            <a:off x="420547" y="361950"/>
            <a:ext cx="11350906" cy="6056831"/>
          </a:xfrm>
          <a:custGeom>
            <a:avLst/>
            <a:gdLst/>
            <a:ahLst/>
            <a:cxnLst/>
            <a:rect l="l" t="t" r="r" b="b"/>
            <a:pathLst>
              <a:path w="8229600" h="7848981">
                <a:moveTo>
                  <a:pt x="0" y="0"/>
                </a:moveTo>
                <a:lnTo>
                  <a:pt x="8229600" y="0"/>
                </a:lnTo>
                <a:lnTo>
                  <a:pt x="8229600" y="7848980"/>
                </a:lnTo>
                <a:lnTo>
                  <a:pt x="0" y="784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4DC419-E036-20D5-39E1-C00D433BB852}"/>
              </a:ext>
            </a:extLst>
          </p:cNvPr>
          <p:cNvSpPr/>
          <p:nvPr/>
        </p:nvSpPr>
        <p:spPr>
          <a:xfrm>
            <a:off x="602273" y="781985"/>
            <a:ext cx="523220" cy="523220"/>
          </a:xfrm>
          <a:prstGeom prst="ellipse">
            <a:avLst/>
          </a:prstGeom>
          <a:solidFill>
            <a:srgbClr val="00206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29EAC-03FD-2574-3F08-F22761165406}"/>
              </a:ext>
            </a:extLst>
          </p:cNvPr>
          <p:cNvSpPr txBox="1"/>
          <p:nvPr/>
        </p:nvSpPr>
        <p:spPr>
          <a:xfrm>
            <a:off x="1182643" y="719715"/>
            <a:ext cx="415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lang="en-US" sz="36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A0618F-B715-6AA3-FD6D-395F9ABAA06F}"/>
              </a:ext>
            </a:extLst>
          </p:cNvPr>
          <p:cNvSpPr/>
          <p:nvPr/>
        </p:nvSpPr>
        <p:spPr>
          <a:xfrm>
            <a:off x="1104901" y="1628775"/>
            <a:ext cx="1943100" cy="809625"/>
          </a:xfrm>
          <a:prstGeom prst="roundRect">
            <a:avLst>
              <a:gd name="adj" fmla="val 272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7,5 x 3,4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6C67C5A-9A32-60BF-8435-89F86C481721}"/>
              </a:ext>
            </a:extLst>
          </p:cNvPr>
          <p:cNvSpPr/>
          <p:nvPr/>
        </p:nvSpPr>
        <p:spPr>
          <a:xfrm>
            <a:off x="3571875" y="1609725"/>
            <a:ext cx="2200275" cy="809625"/>
          </a:xfrm>
          <a:prstGeom prst="roundRect">
            <a:avLst>
              <a:gd name="adj" fmla="val 272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21,9 x 5,1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2ACCCB-EF7B-DBE7-D702-FE6D844E539E}"/>
              </a:ext>
            </a:extLst>
          </p:cNvPr>
          <p:cNvSpPr/>
          <p:nvPr/>
        </p:nvSpPr>
        <p:spPr>
          <a:xfrm>
            <a:off x="6305550" y="1619250"/>
            <a:ext cx="2247899" cy="809625"/>
          </a:xfrm>
          <a:prstGeom prst="roundRect">
            <a:avLst>
              <a:gd name="adj" fmla="val 272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8,41 x 2,5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303844-ED5D-5C70-568A-C5A5FBEA3219}"/>
              </a:ext>
            </a:extLst>
          </p:cNvPr>
          <p:cNvSpPr/>
          <p:nvPr/>
        </p:nvSpPr>
        <p:spPr>
          <a:xfrm>
            <a:off x="9020176" y="1619250"/>
            <a:ext cx="2486024" cy="809625"/>
          </a:xfrm>
          <a:prstGeom prst="roundRect">
            <a:avLst>
              <a:gd name="adj" fmla="val 2725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3,08 x 0,73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AC7CCC-E473-8933-C6F6-96A3C39EAD6E}"/>
              </a:ext>
            </a:extLst>
          </p:cNvPr>
          <p:cNvSpPr txBox="1"/>
          <p:nvPr/>
        </p:nvSpPr>
        <p:spPr>
          <a:xfrm>
            <a:off x="1590674" y="2686050"/>
            <a:ext cx="141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7,5</a:t>
            </a:r>
          </a:p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3,4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75932E-4CA2-76AA-39A2-60EB53725052}"/>
              </a:ext>
            </a:extLst>
          </p:cNvPr>
          <p:cNvCxnSpPr>
            <a:cxnSpLocks/>
          </p:cNvCxnSpPr>
          <p:nvPr/>
        </p:nvCxnSpPr>
        <p:spPr>
          <a:xfrm>
            <a:off x="1352550" y="3895725"/>
            <a:ext cx="13525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A0DD2F-5515-852C-92DC-F45C259FB164}"/>
              </a:ext>
            </a:extLst>
          </p:cNvPr>
          <p:cNvSpPr txBox="1"/>
          <p:nvPr/>
        </p:nvSpPr>
        <p:spPr>
          <a:xfrm>
            <a:off x="1285876" y="2886075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ea typeface="Cambria" panose="02040503050406030204" pitchFamily="18" charset="0"/>
              </a:rPr>
              <a:t>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5AB7BA-9274-200E-0D41-6324AFC3A54F}"/>
              </a:ext>
            </a:extLst>
          </p:cNvPr>
          <p:cNvSpPr txBox="1"/>
          <p:nvPr/>
        </p:nvSpPr>
        <p:spPr>
          <a:xfrm>
            <a:off x="4238624" y="2695575"/>
            <a:ext cx="141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21,9</a:t>
            </a:r>
          </a:p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   5,1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D120B5-1FFB-EC1C-67D8-7CD1A4318FD5}"/>
              </a:ext>
            </a:extLst>
          </p:cNvPr>
          <p:cNvCxnSpPr>
            <a:cxnSpLocks/>
          </p:cNvCxnSpPr>
          <p:nvPr/>
        </p:nvCxnSpPr>
        <p:spPr>
          <a:xfrm>
            <a:off x="4086225" y="3905250"/>
            <a:ext cx="13525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6DE348-2326-2730-5222-45DF8B1CE7FE}"/>
              </a:ext>
            </a:extLst>
          </p:cNvPr>
          <p:cNvSpPr txBox="1"/>
          <p:nvPr/>
        </p:nvSpPr>
        <p:spPr>
          <a:xfrm>
            <a:off x="3933826" y="2895600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ea typeface="Cambria" panose="02040503050406030204" pitchFamily="18" charset="0"/>
              </a:rPr>
              <a:t>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13D650-FD08-4E80-F964-B98278963B32}"/>
              </a:ext>
            </a:extLst>
          </p:cNvPr>
          <p:cNvSpPr txBox="1"/>
          <p:nvPr/>
        </p:nvSpPr>
        <p:spPr>
          <a:xfrm>
            <a:off x="7200899" y="2695575"/>
            <a:ext cx="141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8,41</a:t>
            </a:r>
          </a:p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  2,5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74F04E9-0EF2-E53E-5F2E-FE272C801415}"/>
              </a:ext>
            </a:extLst>
          </p:cNvPr>
          <p:cNvCxnSpPr>
            <a:cxnSpLocks/>
          </p:cNvCxnSpPr>
          <p:nvPr/>
        </p:nvCxnSpPr>
        <p:spPr>
          <a:xfrm>
            <a:off x="6962775" y="3905250"/>
            <a:ext cx="13525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03EBE86-329E-8E46-5528-B490AA513EB5}"/>
              </a:ext>
            </a:extLst>
          </p:cNvPr>
          <p:cNvSpPr txBox="1"/>
          <p:nvPr/>
        </p:nvSpPr>
        <p:spPr>
          <a:xfrm>
            <a:off x="6896101" y="2895600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ea typeface="Cambria" panose="02040503050406030204" pitchFamily="18" charset="0"/>
              </a:rPr>
              <a:t>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3173B3-1D0B-F26D-5609-8D1F3E7CC0EC}"/>
              </a:ext>
            </a:extLst>
          </p:cNvPr>
          <p:cNvSpPr txBox="1"/>
          <p:nvPr/>
        </p:nvSpPr>
        <p:spPr>
          <a:xfrm>
            <a:off x="9848849" y="2705100"/>
            <a:ext cx="1419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3,08</a:t>
            </a:r>
          </a:p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0,73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D9A881-991E-C9CF-1A9B-1C063BCEBC18}"/>
              </a:ext>
            </a:extLst>
          </p:cNvPr>
          <p:cNvCxnSpPr>
            <a:cxnSpLocks/>
          </p:cNvCxnSpPr>
          <p:nvPr/>
        </p:nvCxnSpPr>
        <p:spPr>
          <a:xfrm>
            <a:off x="9696450" y="3914775"/>
            <a:ext cx="13525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17B34D3-1304-FA26-4134-0C7C9A58B50F}"/>
              </a:ext>
            </a:extLst>
          </p:cNvPr>
          <p:cNvSpPr txBox="1"/>
          <p:nvPr/>
        </p:nvSpPr>
        <p:spPr>
          <a:xfrm>
            <a:off x="9544051" y="2905125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+mj-lt"/>
                <a:ea typeface="Cambria" panose="02040503050406030204" pitchFamily="18" charset="0"/>
              </a:rPr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E0574F-B1F1-F218-E4E7-E3BA2993E907}"/>
              </a:ext>
            </a:extLst>
          </p:cNvPr>
          <p:cNvSpPr txBox="1"/>
          <p:nvPr/>
        </p:nvSpPr>
        <p:spPr>
          <a:xfrm>
            <a:off x="1466849" y="3867150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300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6364E1-8139-5CAB-C022-F3B484CC3C1C}"/>
              </a:ext>
            </a:extLst>
          </p:cNvPr>
          <p:cNvSpPr txBox="1"/>
          <p:nvPr/>
        </p:nvSpPr>
        <p:spPr>
          <a:xfrm>
            <a:off x="1171574" y="4371975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225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C0AC7A-097E-46D3-9239-2EEB877FA3E2}"/>
              </a:ext>
            </a:extLst>
          </p:cNvPr>
          <p:cNvCxnSpPr>
            <a:cxnSpLocks/>
          </p:cNvCxnSpPr>
          <p:nvPr/>
        </p:nvCxnSpPr>
        <p:spPr>
          <a:xfrm>
            <a:off x="1143000" y="5010150"/>
            <a:ext cx="13525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E83DA31-D4AE-4F00-2161-EDDD52A91A64}"/>
              </a:ext>
            </a:extLst>
          </p:cNvPr>
          <p:cNvSpPr txBox="1"/>
          <p:nvPr/>
        </p:nvSpPr>
        <p:spPr>
          <a:xfrm>
            <a:off x="1123951" y="4981575"/>
            <a:ext cx="155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25,50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A94555C-6590-D97C-E05C-E4C5C0A2E43D}"/>
              </a:ext>
            </a:extLst>
          </p:cNvPr>
          <p:cNvSpPr txBox="1"/>
          <p:nvPr/>
        </p:nvSpPr>
        <p:spPr>
          <a:xfrm>
            <a:off x="4343399" y="3895725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219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ACBCFB-313E-0639-6162-8A099084A2C2}"/>
              </a:ext>
            </a:extLst>
          </p:cNvPr>
          <p:cNvSpPr txBox="1"/>
          <p:nvPr/>
        </p:nvSpPr>
        <p:spPr>
          <a:xfrm>
            <a:off x="4067174" y="4371975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1095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268B3E-9BAF-F317-0552-A20EE5E25304}"/>
              </a:ext>
            </a:extLst>
          </p:cNvPr>
          <p:cNvCxnSpPr>
            <a:cxnSpLocks/>
          </p:cNvCxnSpPr>
          <p:nvPr/>
        </p:nvCxnSpPr>
        <p:spPr>
          <a:xfrm>
            <a:off x="4038600" y="5010150"/>
            <a:ext cx="1352550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C8404FB-79CF-3E49-91E6-E31C705ABCB7}"/>
              </a:ext>
            </a:extLst>
          </p:cNvPr>
          <p:cNvSpPr txBox="1"/>
          <p:nvPr/>
        </p:nvSpPr>
        <p:spPr>
          <a:xfrm>
            <a:off x="3781425" y="4981575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111,69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3358D0-E97E-D11E-DB27-332522835A05}"/>
              </a:ext>
            </a:extLst>
          </p:cNvPr>
          <p:cNvSpPr txBox="1"/>
          <p:nvPr/>
        </p:nvSpPr>
        <p:spPr>
          <a:xfrm>
            <a:off x="7019926" y="3819525"/>
            <a:ext cx="1647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4205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AF1EC4-75D1-C723-A980-6BDC5A6BB58A}"/>
              </a:ext>
            </a:extLst>
          </p:cNvPr>
          <p:cNvSpPr txBox="1"/>
          <p:nvPr/>
        </p:nvSpPr>
        <p:spPr>
          <a:xfrm>
            <a:off x="6791325" y="4295775"/>
            <a:ext cx="160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1682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A7897D9-1DC1-7A3F-22FC-DF61776A5B4C}"/>
              </a:ext>
            </a:extLst>
          </p:cNvPr>
          <p:cNvCxnSpPr>
            <a:cxnSpLocks/>
          </p:cNvCxnSpPr>
          <p:nvPr/>
        </p:nvCxnSpPr>
        <p:spPr>
          <a:xfrm>
            <a:off x="6838950" y="4933950"/>
            <a:ext cx="1457325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AD17396-8B57-EE85-9EF6-013C07508548}"/>
              </a:ext>
            </a:extLst>
          </p:cNvPr>
          <p:cNvSpPr txBox="1"/>
          <p:nvPr/>
        </p:nvSpPr>
        <p:spPr>
          <a:xfrm>
            <a:off x="6648450" y="4914900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21,025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37DADE-F5A5-11C9-AF69-FFEAAB95DA73}"/>
              </a:ext>
            </a:extLst>
          </p:cNvPr>
          <p:cNvSpPr txBox="1"/>
          <p:nvPr/>
        </p:nvSpPr>
        <p:spPr>
          <a:xfrm>
            <a:off x="9963149" y="3895725"/>
            <a:ext cx="136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924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AC41451-0935-E782-2EC1-6ECF4CF12CF3}"/>
              </a:ext>
            </a:extLst>
          </p:cNvPr>
          <p:cNvSpPr txBox="1"/>
          <p:nvPr/>
        </p:nvSpPr>
        <p:spPr>
          <a:xfrm>
            <a:off x="9467850" y="4371975"/>
            <a:ext cx="1581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2156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F6542B-2E70-1594-6A97-C0C0C9461F71}"/>
              </a:ext>
            </a:extLst>
          </p:cNvPr>
          <p:cNvCxnSpPr>
            <a:cxnSpLocks/>
          </p:cNvCxnSpPr>
          <p:nvPr/>
        </p:nvCxnSpPr>
        <p:spPr>
          <a:xfrm>
            <a:off x="9496425" y="5010150"/>
            <a:ext cx="1457325" cy="0"/>
          </a:xfrm>
          <a:prstGeom prst="lin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1342E51-A468-405C-A380-179F6BF6B999}"/>
              </a:ext>
            </a:extLst>
          </p:cNvPr>
          <p:cNvSpPr txBox="1"/>
          <p:nvPr/>
        </p:nvSpPr>
        <p:spPr>
          <a:xfrm>
            <a:off x="9315450" y="4991100"/>
            <a:ext cx="179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2,2484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731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12" grpId="0"/>
      <p:bldP spid="14" grpId="0"/>
      <p:bldP spid="22" grpId="0"/>
      <p:bldP spid="27" grpId="0"/>
      <p:bldP spid="28" grpId="0"/>
      <p:bldP spid="32" grpId="0"/>
      <p:bldP spid="33" grpId="0"/>
      <p:bldP spid="36" grpId="0"/>
      <p:bldP spid="37" grpId="0"/>
      <p:bldP spid="38" grpId="0"/>
      <p:bldP spid="40" grpId="0"/>
      <p:bldP spid="48" grpId="0"/>
      <p:bldP spid="49" grpId="0"/>
      <p:bldP spid="51" grpId="0"/>
      <p:bldP spid="52" grpId="0"/>
      <p:bldP spid="53" grpId="0"/>
      <p:bldP spid="55" grpId="0"/>
      <p:bldP spid="58" grpId="0"/>
      <p:bldP spid="59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>
            <a:extLst>
              <a:ext uri="{FF2B5EF4-FFF2-40B4-BE49-F238E27FC236}">
                <a16:creationId xmlns:a16="http://schemas.microsoft.com/office/drawing/2014/main" id="{DE54C2AE-4DFF-FB45-B4E6-0EBCB2BC7AEA}"/>
              </a:ext>
            </a:extLst>
          </p:cNvPr>
          <p:cNvSpPr/>
          <p:nvPr/>
        </p:nvSpPr>
        <p:spPr>
          <a:xfrm>
            <a:off x="420547" y="142875"/>
            <a:ext cx="11350906" cy="6553200"/>
          </a:xfrm>
          <a:custGeom>
            <a:avLst/>
            <a:gdLst/>
            <a:ahLst/>
            <a:cxnLst/>
            <a:rect l="l" t="t" r="r" b="b"/>
            <a:pathLst>
              <a:path w="8229600" h="7848981">
                <a:moveTo>
                  <a:pt x="0" y="0"/>
                </a:moveTo>
                <a:lnTo>
                  <a:pt x="8229600" y="0"/>
                </a:lnTo>
                <a:lnTo>
                  <a:pt x="8229600" y="7848980"/>
                </a:lnTo>
                <a:lnTo>
                  <a:pt x="0" y="784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4DC419-E036-20D5-39E1-C00D433BB852}"/>
              </a:ext>
            </a:extLst>
          </p:cNvPr>
          <p:cNvSpPr/>
          <p:nvPr/>
        </p:nvSpPr>
        <p:spPr>
          <a:xfrm>
            <a:off x="602273" y="562910"/>
            <a:ext cx="523220" cy="523220"/>
          </a:xfrm>
          <a:prstGeom prst="ellipse">
            <a:avLst/>
          </a:prstGeom>
          <a:solidFill>
            <a:srgbClr val="00206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29EAC-03FD-2574-3F08-F22761165406}"/>
              </a:ext>
            </a:extLst>
          </p:cNvPr>
          <p:cNvSpPr txBox="1"/>
          <p:nvPr/>
        </p:nvSpPr>
        <p:spPr>
          <a:xfrm>
            <a:off x="1173118" y="443490"/>
            <a:ext cx="10466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Cho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biết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64 × 57 = 3 648.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hãy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tìm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3BCB9BD-0970-0B3B-C25F-4E1F8C22D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568267"/>
              </p:ext>
            </p:extLst>
          </p:nvPr>
        </p:nvGraphicFramePr>
        <p:xfrm>
          <a:off x="1628776" y="1559083"/>
          <a:ext cx="9477375" cy="907891"/>
        </p:xfrm>
        <a:graphic>
          <a:graphicData uri="http://schemas.openxmlformats.org/drawingml/2006/table">
            <a:tbl>
              <a:tblPr/>
              <a:tblGrid>
                <a:gridCol w="3159125">
                  <a:extLst>
                    <a:ext uri="{9D8B030D-6E8A-4147-A177-3AD203B41FA5}">
                      <a16:colId xmlns:a16="http://schemas.microsoft.com/office/drawing/2014/main" val="2806340262"/>
                    </a:ext>
                  </a:extLst>
                </a:gridCol>
                <a:gridCol w="3159125">
                  <a:extLst>
                    <a:ext uri="{9D8B030D-6E8A-4147-A177-3AD203B41FA5}">
                      <a16:colId xmlns:a16="http://schemas.microsoft.com/office/drawing/2014/main" val="4278104137"/>
                    </a:ext>
                  </a:extLst>
                </a:gridCol>
                <a:gridCol w="3159125">
                  <a:extLst>
                    <a:ext uri="{9D8B030D-6E8A-4147-A177-3AD203B41FA5}">
                      <a16:colId xmlns:a16="http://schemas.microsoft.com/office/drawing/2014/main" val="3272418497"/>
                    </a:ext>
                  </a:extLst>
                </a:gridCol>
              </a:tblGrid>
              <a:tr h="907891">
                <a:tc>
                  <a:txBody>
                    <a:bodyPr/>
                    <a:lstStyle/>
                    <a:p>
                      <a:pPr algn="just"/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a) 6,4 × 0,57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b) 6,4 × 5,7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c) 0,64 × 0,57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0577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351CC38-06C9-E6EA-5611-DEE8DB7B1C81}"/>
              </a:ext>
            </a:extLst>
          </p:cNvPr>
          <p:cNvSpPr txBox="1"/>
          <p:nvPr/>
        </p:nvSpPr>
        <p:spPr>
          <a:xfrm>
            <a:off x="590550" y="2133600"/>
            <a:ext cx="1108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a) </a:t>
            </a: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 quả phép nhân ở câu a nhỏ hơn kết quả của phép nhân đã cho 1 000 lần, ta dùng dấu phẩy tách ra ở tích của phép nhân đã cho 3 chữ số kể từ phải sang trái: 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0DB8FE-F8FD-540D-DAA7-968B54F68296}"/>
              </a:ext>
            </a:extLst>
          </p:cNvPr>
          <p:cNvSpPr txBox="1"/>
          <p:nvPr/>
        </p:nvSpPr>
        <p:spPr>
          <a:xfrm>
            <a:off x="533400" y="3038475"/>
            <a:ext cx="1108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6,4 × 0,57 = 3,648.</a:t>
            </a:r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E6040-A638-7636-DD2A-3FA86774FFB8}"/>
              </a:ext>
            </a:extLst>
          </p:cNvPr>
          <p:cNvSpPr txBox="1"/>
          <p:nvPr/>
        </p:nvSpPr>
        <p:spPr>
          <a:xfrm>
            <a:off x="533400" y="3524250"/>
            <a:ext cx="1108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b) </a:t>
            </a: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 quả phép nhân ở câu b nhỏ hơn kết quả của phép nhân đã cho 100 lần, ta dùng dấu phẩy tách ra ở tích của phép nhân đã cho 2 chữ số kể từ phải sang trái: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F095E-0323-1AFD-B11F-C1B38A144194}"/>
              </a:ext>
            </a:extLst>
          </p:cNvPr>
          <p:cNvSpPr txBox="1"/>
          <p:nvPr/>
        </p:nvSpPr>
        <p:spPr>
          <a:xfrm>
            <a:off x="476250" y="4429125"/>
            <a:ext cx="1108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6,4 × 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5,</a:t>
            </a:r>
            <a:r>
              <a:rPr lang="vi-V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 = 36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  <a:r>
              <a:rPr lang="vi-V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48.</a:t>
            </a:r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B380B-54A8-47D0-C997-B1420F8D6F95}"/>
              </a:ext>
            </a:extLst>
          </p:cNvPr>
          <p:cNvSpPr txBox="1"/>
          <p:nvPr/>
        </p:nvSpPr>
        <p:spPr>
          <a:xfrm>
            <a:off x="561975" y="4829175"/>
            <a:ext cx="11087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 quả phép nhân ở câu c nhỏ hơn kết quả của phép nhân đã cho 10 000 lần, ta dùng dấu phẩy tách ra ở tích của phép nhân đã cho 4 chữ số kể từ phải sang trái và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thêm chữ số 0 vào phần nguyên: </a:t>
            </a:r>
            <a:endParaRPr lang="en-US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0554BD-0332-6E7C-4B0C-AB8FA0E105A1}"/>
              </a:ext>
            </a:extLst>
          </p:cNvPr>
          <p:cNvSpPr txBox="1"/>
          <p:nvPr/>
        </p:nvSpPr>
        <p:spPr>
          <a:xfrm>
            <a:off x="742950" y="5895975"/>
            <a:ext cx="1108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0,64 × 0,57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0,3648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4416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69877A-384C-BB40-B8E3-0BFC334D9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25" y="1447967"/>
            <a:ext cx="5410033" cy="5410033"/>
          </a:xfrm>
          <a:prstGeom prst="rect">
            <a:avLst/>
          </a:prstGeom>
        </p:spPr>
      </p:pic>
      <p:pic>
        <p:nvPicPr>
          <p:cNvPr id="3" name="Picture 2" descr="A green and red text on a black background&#10;&#10;Description automatically generated">
            <a:extLst>
              <a:ext uri="{FF2B5EF4-FFF2-40B4-BE49-F238E27FC236}">
                <a16:creationId xmlns:a16="http://schemas.microsoft.com/office/drawing/2014/main" id="{FE937407-A080-46E4-F84A-F050138C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8" y="1066298"/>
            <a:ext cx="7193903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0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>
            <a:extLst>
              <a:ext uri="{FF2B5EF4-FFF2-40B4-BE49-F238E27FC236}">
                <a16:creationId xmlns:a16="http://schemas.microsoft.com/office/drawing/2014/main" id="{DE54C2AE-4DFF-FB45-B4E6-0EBCB2BC7AEA}"/>
              </a:ext>
            </a:extLst>
          </p:cNvPr>
          <p:cNvSpPr/>
          <p:nvPr/>
        </p:nvSpPr>
        <p:spPr>
          <a:xfrm>
            <a:off x="420547" y="361950"/>
            <a:ext cx="11350906" cy="6056831"/>
          </a:xfrm>
          <a:custGeom>
            <a:avLst/>
            <a:gdLst/>
            <a:ahLst/>
            <a:cxnLst/>
            <a:rect l="l" t="t" r="r" b="b"/>
            <a:pathLst>
              <a:path w="8229600" h="7848981">
                <a:moveTo>
                  <a:pt x="0" y="0"/>
                </a:moveTo>
                <a:lnTo>
                  <a:pt x="8229600" y="0"/>
                </a:lnTo>
                <a:lnTo>
                  <a:pt x="8229600" y="7848980"/>
                </a:lnTo>
                <a:lnTo>
                  <a:pt x="0" y="784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4DC419-E036-20D5-39E1-C00D433BB852}"/>
              </a:ext>
            </a:extLst>
          </p:cNvPr>
          <p:cNvSpPr/>
          <p:nvPr/>
        </p:nvSpPr>
        <p:spPr>
          <a:xfrm>
            <a:off x="602273" y="781985"/>
            <a:ext cx="523220" cy="523220"/>
          </a:xfrm>
          <a:prstGeom prst="ellipse">
            <a:avLst/>
          </a:prstGeom>
          <a:solidFill>
            <a:srgbClr val="00206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29EAC-03FD-2574-3F08-F22761165406}"/>
              </a:ext>
            </a:extLst>
          </p:cNvPr>
          <p:cNvSpPr txBox="1"/>
          <p:nvPr/>
        </p:nvSpPr>
        <p:spPr>
          <a:xfrm>
            <a:off x="1182643" y="719715"/>
            <a:ext cx="106759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vi-V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Một ô tô đi trên đường cao tốc, mỗi giờ đi được 84,5 km. Hỏi trong 1,2 giờ ô tô đó đi được bao nhiêu ki-lô-mét?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F543D2-53D3-4915-D984-387409BB3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809750"/>
            <a:ext cx="5414962" cy="2463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ACC6D3-2073-539A-C2BA-C7D6B7B28983}"/>
              </a:ext>
            </a:extLst>
          </p:cNvPr>
          <p:cNvSpPr txBox="1"/>
          <p:nvPr/>
        </p:nvSpPr>
        <p:spPr>
          <a:xfrm>
            <a:off x="2886075" y="4343400"/>
            <a:ext cx="7877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giải:</a:t>
            </a:r>
          </a:p>
          <a:p>
            <a:pPr algn="ct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Trong 1,2 giờ ô tô đó đi được số ki-lô-mét là:</a:t>
            </a:r>
          </a:p>
          <a:p>
            <a:pPr algn="ct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84,5 × 1,2 = 101,4 (km)</a:t>
            </a:r>
          </a:p>
          <a:p>
            <a:pPr algn="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Đáp số: 101,4 km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116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>
            <a:extLst>
              <a:ext uri="{FF2B5EF4-FFF2-40B4-BE49-F238E27FC236}">
                <a16:creationId xmlns:a16="http://schemas.microsoft.com/office/drawing/2014/main" id="{DE54C2AE-4DFF-FB45-B4E6-0EBCB2BC7AEA}"/>
              </a:ext>
            </a:extLst>
          </p:cNvPr>
          <p:cNvSpPr/>
          <p:nvPr/>
        </p:nvSpPr>
        <p:spPr>
          <a:xfrm>
            <a:off x="420547" y="361950"/>
            <a:ext cx="11350906" cy="6056831"/>
          </a:xfrm>
          <a:custGeom>
            <a:avLst/>
            <a:gdLst/>
            <a:ahLst/>
            <a:cxnLst/>
            <a:rect l="l" t="t" r="r" b="b"/>
            <a:pathLst>
              <a:path w="8229600" h="7848981">
                <a:moveTo>
                  <a:pt x="0" y="0"/>
                </a:moveTo>
                <a:lnTo>
                  <a:pt x="8229600" y="0"/>
                </a:lnTo>
                <a:lnTo>
                  <a:pt x="8229600" y="7848980"/>
                </a:lnTo>
                <a:lnTo>
                  <a:pt x="0" y="7848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54988-9265-BF73-B6E3-9C748DEC68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67" b="94792" l="10000" r="90000">
                        <a14:foregroundMark x1="19556" y1="6458" x2="19556" y2="6458"/>
                        <a14:foregroundMark x1="19556" y1="4167" x2="19556" y2="4167"/>
                        <a14:foregroundMark x1="80667" y1="10000" x2="80667" y2="10000"/>
                        <a14:foregroundMark x1="81333" y1="93750" x2="81333" y2="93750"/>
                        <a14:foregroundMark x1="19333" y1="94792" x2="19333" y2="94792"/>
                        <a14:backgroundMark x1="6000" y1="38750" x2="6000" y2="38750"/>
                      </a14:backgroundRemoval>
                    </a14:imgEffect>
                  </a14:imgLayer>
                </a14:imgProps>
              </a:ext>
            </a:extLst>
          </a:blip>
          <a:srcRect l="15403" t="2102" r="14818"/>
          <a:stretch/>
        </p:blipFill>
        <p:spPr>
          <a:xfrm>
            <a:off x="1552575" y="2602560"/>
            <a:ext cx="10220325" cy="3274365"/>
          </a:xfrm>
          <a:prstGeom prst="rect">
            <a:avLst/>
          </a:prstGeom>
        </p:spPr>
      </p:pic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C6375B84-39AF-22D5-EF9D-A3B2DBD0EC89}"/>
              </a:ext>
            </a:extLst>
          </p:cNvPr>
          <p:cNvSpPr/>
          <p:nvPr/>
        </p:nvSpPr>
        <p:spPr>
          <a:xfrm>
            <a:off x="3051294" y="673170"/>
            <a:ext cx="6921381" cy="1674016"/>
          </a:xfrm>
          <a:prstGeom prst="horizontalScroll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9857C-D1B1-159E-0FFD-33305D18006D}"/>
              </a:ext>
            </a:extLst>
          </p:cNvPr>
          <p:cNvSpPr txBox="1"/>
          <p:nvPr/>
        </p:nvSpPr>
        <p:spPr>
          <a:xfrm>
            <a:off x="2905125" y="951607"/>
            <a:ext cx="71529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hãy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96C5C0-2C58-D2F8-C33E-EEEAAC9EE7BF}"/>
              </a:ext>
            </a:extLst>
          </p:cNvPr>
          <p:cNvSpPr txBox="1"/>
          <p:nvPr/>
        </p:nvSpPr>
        <p:spPr>
          <a:xfrm>
            <a:off x="2466975" y="2602012"/>
            <a:ext cx="8181975" cy="3022189"/>
          </a:xfrm>
          <a:prstGeom prst="horizontalScroll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Muốn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ta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2000" b="1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20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0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20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0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0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lang="en-US" sz="2000" b="1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Đếm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xem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cả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thừa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dùng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dấu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tách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ở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ra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bấy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kể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phải</a:t>
            </a:r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sang </a:t>
            </a:r>
            <a:r>
              <a:rPr lang="en-US" sz="20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trái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0062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  <p:bldP spid="6" grpId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93D4C3-2C27-514A-89E8-2045D2BF5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25" y="1447967"/>
            <a:ext cx="5410033" cy="5410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79E84D-7265-6149-B5CE-5A8662D4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447967"/>
            <a:ext cx="57277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7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A818849F-0FBF-EC4E-A567-5B213AF4261F}"/>
              </a:ext>
            </a:extLst>
          </p:cNvPr>
          <p:cNvGrpSpPr/>
          <p:nvPr/>
        </p:nvGrpSpPr>
        <p:grpSpPr>
          <a:xfrm rot="21448616">
            <a:off x="2031044" y="1757563"/>
            <a:ext cx="8106685" cy="3898987"/>
            <a:chOff x="0" y="0"/>
            <a:chExt cx="2381467" cy="667536"/>
          </a:xfrm>
          <a:solidFill>
            <a:srgbClr val="97C1FB"/>
          </a:solidFill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D58A484-EC19-DF4E-9CC8-3557CE2FA64C}"/>
                </a:ext>
              </a:extLst>
            </p:cNvPr>
            <p:cNvSpPr/>
            <p:nvPr/>
          </p:nvSpPr>
          <p:spPr>
            <a:xfrm>
              <a:off x="43542" y="20331"/>
              <a:ext cx="2337925" cy="647205"/>
            </a:xfrm>
            <a:custGeom>
              <a:avLst/>
              <a:gdLst/>
              <a:ahLst/>
              <a:cxnLst/>
              <a:rect l="l" t="t" r="r" b="b"/>
              <a:pathLst>
                <a:path w="2337925" h="647205">
                  <a:moveTo>
                    <a:pt x="0" y="0"/>
                  </a:moveTo>
                  <a:lnTo>
                    <a:pt x="2337925" y="0"/>
                  </a:lnTo>
                  <a:lnTo>
                    <a:pt x="2337925" y="647205"/>
                  </a:lnTo>
                  <a:lnTo>
                    <a:pt x="0" y="647205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1F62B0-5F23-2447-87D5-7B079C1F0E79}"/>
                </a:ext>
              </a:extLst>
            </p:cNvPr>
            <p:cNvSpPr/>
            <p:nvPr/>
          </p:nvSpPr>
          <p:spPr>
            <a:xfrm>
              <a:off x="6350" y="6350"/>
              <a:ext cx="2337925" cy="647205"/>
            </a:xfrm>
            <a:custGeom>
              <a:avLst/>
              <a:gdLst/>
              <a:ahLst/>
              <a:cxnLst/>
              <a:rect l="l" t="t" r="r" b="b"/>
              <a:pathLst>
                <a:path w="2337925" h="647205">
                  <a:moveTo>
                    <a:pt x="0" y="0"/>
                  </a:moveTo>
                  <a:lnTo>
                    <a:pt x="2337925" y="0"/>
                  </a:lnTo>
                  <a:lnTo>
                    <a:pt x="2337925" y="647205"/>
                  </a:lnTo>
                  <a:lnTo>
                    <a:pt x="0" y="647205"/>
                  </a:lnTo>
                  <a:close/>
                </a:path>
              </a:pathLst>
            </a:custGeom>
            <a:solidFill>
              <a:srgbClr val="C7D8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33FEA2A-DB37-D54A-961C-42457D362EE0}"/>
                </a:ext>
              </a:extLst>
            </p:cNvPr>
            <p:cNvSpPr/>
            <p:nvPr/>
          </p:nvSpPr>
          <p:spPr>
            <a:xfrm>
              <a:off x="0" y="0"/>
              <a:ext cx="2350625" cy="659905"/>
            </a:xfrm>
            <a:custGeom>
              <a:avLst/>
              <a:gdLst/>
              <a:ahLst/>
              <a:cxnLst/>
              <a:rect l="l" t="t" r="r" b="b"/>
              <a:pathLst>
                <a:path w="2350625" h="659905">
                  <a:moveTo>
                    <a:pt x="2350625" y="659905"/>
                  </a:moveTo>
                  <a:lnTo>
                    <a:pt x="0" y="659905"/>
                  </a:lnTo>
                  <a:lnTo>
                    <a:pt x="0" y="0"/>
                  </a:lnTo>
                  <a:lnTo>
                    <a:pt x="2350625" y="0"/>
                  </a:lnTo>
                  <a:lnTo>
                    <a:pt x="2350625" y="659905"/>
                  </a:lnTo>
                  <a:close/>
                  <a:moveTo>
                    <a:pt x="12700" y="647205"/>
                  </a:moveTo>
                  <a:lnTo>
                    <a:pt x="2337925" y="647205"/>
                  </a:lnTo>
                  <a:lnTo>
                    <a:pt x="2337925" y="12700"/>
                  </a:lnTo>
                  <a:lnTo>
                    <a:pt x="12700" y="12700"/>
                  </a:lnTo>
                  <a:lnTo>
                    <a:pt x="12700" y="647205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AutoShape 2" descr="Phim Hoạt Hình Dễ Thương Học Sinh Trung Học Cơ Sở Học Sinh Trung Học Bằng  Tay Các Yếu Tố Nhân Vật | Công cụ đồ họa PSD Tải xuống miễn phí -">
            <a:extLst>
              <a:ext uri="{FF2B5EF4-FFF2-40B4-BE49-F238E27FC236}">
                <a16:creationId xmlns:a16="http://schemas.microsoft.com/office/drawing/2014/main" id="{9F5F1769-3586-7A43-B274-8A6492EFDF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8029A-EDE6-8741-BDFF-7BBE88A35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3967" y="2540114"/>
            <a:ext cx="4387477" cy="4387477"/>
          </a:xfrm>
          <a:prstGeom prst="rect">
            <a:avLst/>
          </a:prstGeom>
        </p:spPr>
      </p:pic>
      <p:sp>
        <p:nvSpPr>
          <p:cNvPr id="29" name="Freeform 4">
            <a:extLst>
              <a:ext uri="{FF2B5EF4-FFF2-40B4-BE49-F238E27FC236}">
                <a16:creationId xmlns:a16="http://schemas.microsoft.com/office/drawing/2014/main" id="{53F3306F-40F3-2E4A-8F2C-B2914B5D0E5C}"/>
              </a:ext>
            </a:extLst>
          </p:cNvPr>
          <p:cNvSpPr/>
          <p:nvPr/>
        </p:nvSpPr>
        <p:spPr>
          <a:xfrm>
            <a:off x="9495783" y="3809178"/>
            <a:ext cx="2696217" cy="3008332"/>
          </a:xfrm>
          <a:custGeom>
            <a:avLst/>
            <a:gdLst/>
            <a:ahLst/>
            <a:cxnLst/>
            <a:rect l="l" t="t" r="r" b="b"/>
            <a:pathLst>
              <a:path w="2696217" h="3008332">
                <a:moveTo>
                  <a:pt x="0" y="0"/>
                </a:moveTo>
                <a:lnTo>
                  <a:pt x="2696217" y="0"/>
                </a:lnTo>
                <a:lnTo>
                  <a:pt x="2696217" y="3008332"/>
                </a:lnTo>
                <a:lnTo>
                  <a:pt x="0" y="300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19BF68-DEE1-E24C-B7F6-CA6545C7E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200" y="2671102"/>
            <a:ext cx="79756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window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04" y="0"/>
            <a:ext cx="12201404" cy="7585788"/>
          </a:xfrm>
          <a:prstGeom prst="rect">
            <a:avLst/>
          </a:prstGeom>
        </p:spPr>
      </p:pic>
      <p:pic>
        <p:nvPicPr>
          <p:cNvPr id="2056" name="Picture 8" descr="Cartoon Sun Clip Art at Clker.com - vector clip art online, royalty free &amp;amp;  public domain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340" y="-180975"/>
            <a:ext cx="1979903" cy="168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33" y="2589461"/>
            <a:ext cx="1244685" cy="1416175"/>
          </a:xfrm>
          <a:prstGeom prst="rect">
            <a:avLst/>
          </a:prstGeom>
        </p:spPr>
      </p:pic>
      <p:pic>
        <p:nvPicPr>
          <p:cNvPr id="3" name="Picture 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170" y="3272364"/>
            <a:ext cx="2185657" cy="1889256"/>
          </a:xfrm>
          <a:prstGeom prst="rect">
            <a:avLst/>
          </a:prstGeom>
        </p:spPr>
      </p:pic>
      <p:pic>
        <p:nvPicPr>
          <p:cNvPr id="5" name="Picture 4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30" y="5196309"/>
            <a:ext cx="1206664" cy="120666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103156" y="457156"/>
            <a:ext cx="6039789" cy="762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TM Karate" panose="02040603050506020204" pitchFamily="18" charset="0"/>
                <a:ea typeface="Arial-Rounded" pitchFamily="34" charset="0"/>
                <a:cs typeface="Arial-Rounded" pitchFamily="34" charset="0"/>
              </a:rPr>
              <a:t>TÌM THỨC ĂN CHO CÁC LOÀI VẬT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189521" y="3269637"/>
            <a:ext cx="2438400" cy="1447800"/>
            <a:chOff x="9490346" y="3712128"/>
            <a:chExt cx="2438400" cy="1447800"/>
          </a:xfrm>
        </p:grpSpPr>
        <p:sp>
          <p:nvSpPr>
            <p:cNvPr id="23" name="Cloud Callout 22"/>
            <p:cNvSpPr/>
            <p:nvPr/>
          </p:nvSpPr>
          <p:spPr>
            <a:xfrm>
              <a:off x="9490346" y="3712128"/>
              <a:ext cx="2438400" cy="1447800"/>
            </a:xfrm>
            <a:prstGeom prst="cloudCallout">
              <a:avLst>
                <a:gd name="adj1" fmla="val -15300"/>
                <a:gd name="adj2" fmla="val 8424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26" name="Picture 2" descr="Healthy Food Turtle Stock Illustrations – 309 Healthy Food Turtle Stock  Illustrations, Vectors &amp;amp; Clipart - Dreamstime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0000" l="4563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5719" y="3787930"/>
              <a:ext cx="1143000" cy="1207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9326998" y="1745648"/>
            <a:ext cx="2438400" cy="1447800"/>
            <a:chOff x="4183539" y="1787694"/>
            <a:chExt cx="2438400" cy="1447800"/>
          </a:xfrm>
        </p:grpSpPr>
        <p:sp>
          <p:nvSpPr>
            <p:cNvPr id="26" name="Cloud Callout 25"/>
            <p:cNvSpPr/>
            <p:nvPr/>
          </p:nvSpPr>
          <p:spPr>
            <a:xfrm>
              <a:off x="4183539" y="1787694"/>
              <a:ext cx="2438400" cy="1447800"/>
            </a:xfrm>
            <a:prstGeom prst="cloudCallout">
              <a:avLst>
                <a:gd name="adj1" fmla="val -41120"/>
                <a:gd name="adj2" fmla="val 73889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28" name="Picture 4" descr="Pork meat clipart 5 » Clipart Station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250" b="100000" l="0" r="9826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5230" y="1974244"/>
              <a:ext cx="122682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/>
          <p:cNvGrpSpPr/>
          <p:nvPr/>
        </p:nvGrpSpPr>
        <p:grpSpPr>
          <a:xfrm>
            <a:off x="1497275" y="408549"/>
            <a:ext cx="2438400" cy="1447800"/>
            <a:chOff x="1482194" y="408549"/>
            <a:chExt cx="2438400" cy="1447800"/>
          </a:xfrm>
        </p:grpSpPr>
        <p:sp>
          <p:nvSpPr>
            <p:cNvPr id="30" name="Cloud Callout 29"/>
            <p:cNvSpPr/>
            <p:nvPr/>
          </p:nvSpPr>
          <p:spPr>
            <a:xfrm>
              <a:off x="1482194" y="408549"/>
              <a:ext cx="2438400" cy="1447800"/>
            </a:xfrm>
            <a:prstGeom prst="cloudCallout">
              <a:avLst>
                <a:gd name="adj1" fmla="val 683"/>
                <a:gd name="adj2" fmla="val 9459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32" name="Picture 8" descr="Free Chestnut Cliparts, Download Free Chestnut Cliparts png images, Free  ClipArts on Clipart Library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204" y="729805"/>
              <a:ext cx="1096379" cy="880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Tieng-yeah-tre-con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359481" y="865056"/>
            <a:ext cx="609600" cy="609600"/>
          </a:xfrm>
          <a:prstGeom prst="rect">
            <a:avLst/>
          </a:prstGeom>
        </p:spPr>
      </p:pic>
      <p:pic>
        <p:nvPicPr>
          <p:cNvPr id="34" name="Tieng-yeah-tre-con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468386" y="2378413"/>
            <a:ext cx="609600" cy="609600"/>
          </a:xfrm>
          <a:prstGeom prst="rect">
            <a:avLst/>
          </a:prstGeom>
        </p:spPr>
      </p:pic>
      <p:pic>
        <p:nvPicPr>
          <p:cNvPr id="35" name="Tieng-yeah-tre-con-www_nhacchuongvui_co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606122" y="42369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41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41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4414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186" y="5296429"/>
            <a:ext cx="1893847" cy="13623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9204" y="1077363"/>
            <a:ext cx="4759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4,6 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15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1968" y="2554691"/>
            <a:ext cx="912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4,6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68593" y="3135829"/>
            <a:ext cx="906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1 5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5760" y="2781886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5736906" y="3726020"/>
            <a:ext cx="97777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92869" y="3678076"/>
            <a:ext cx="1250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23 0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53905" y="4141519"/>
            <a:ext cx="793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46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214796" y="4739905"/>
            <a:ext cx="1665838" cy="41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340002" y="4683766"/>
            <a:ext cx="1258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69,0</a:t>
            </a:r>
          </a:p>
        </p:txBody>
      </p:sp>
    </p:spTree>
    <p:extLst>
      <p:ext uri="{BB962C8B-B14F-4D97-AF65-F5344CB8AC3E}">
        <p14:creationId xmlns:p14="http://schemas.microsoft.com/office/powerpoint/2010/main" val="69213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7" grpId="0"/>
      <p:bldP spid="13" grpId="0"/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327" y="5231395"/>
            <a:ext cx="1875576" cy="18755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9204" y="1077363"/>
            <a:ext cx="4759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3,18 </a:t>
            </a: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1968" y="2554691"/>
            <a:ext cx="1258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3,18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5125" y="3114995"/>
            <a:ext cx="489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95760" y="2781886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561600" y="3710980"/>
            <a:ext cx="1614508" cy="121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03698" y="3675299"/>
            <a:ext cx="1258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9,54</a:t>
            </a:r>
          </a:p>
        </p:txBody>
      </p:sp>
    </p:spTree>
    <p:extLst>
      <p:ext uri="{BB962C8B-B14F-4D97-AF65-F5344CB8AC3E}">
        <p14:creationId xmlns:p14="http://schemas.microsoft.com/office/powerpoint/2010/main" val="381117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312" y="5406963"/>
            <a:ext cx="1244685" cy="1416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35544" y="2804542"/>
            <a:ext cx="87318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Muốn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, ta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thế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nào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2238" y="1652745"/>
            <a:ext cx="8509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Muốn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, ta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01802" y="2776415"/>
            <a:ext cx="85095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32243" y="3467971"/>
            <a:ext cx="7866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Đếm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xem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bao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dùng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dấu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tách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ở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ra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bấy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kể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phải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sang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trái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24" name="Picture 8" descr="Free Chestnut Cliparts, Download Free Chestnut Cliparts png images, Free  ClipArts on Clipart Libra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9446">
            <a:off x="1986726" y="2857394"/>
            <a:ext cx="505517" cy="40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Free Chestnut Cliparts, Download Free Chestnut Cliparts png images, Free  ClipArts on Clipart Libra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9446">
            <a:off x="1986725" y="3552172"/>
            <a:ext cx="505517" cy="40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19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3">
            <a:extLst>
              <a:ext uri="{FF2B5EF4-FFF2-40B4-BE49-F238E27FC236}">
                <a16:creationId xmlns:a16="http://schemas.microsoft.com/office/drawing/2014/main" id="{A818849F-0FBF-EC4E-A567-5B213AF4261F}"/>
              </a:ext>
            </a:extLst>
          </p:cNvPr>
          <p:cNvGrpSpPr/>
          <p:nvPr/>
        </p:nvGrpSpPr>
        <p:grpSpPr>
          <a:xfrm rot="21448616">
            <a:off x="2031044" y="1757563"/>
            <a:ext cx="8106685" cy="3898987"/>
            <a:chOff x="0" y="0"/>
            <a:chExt cx="2381467" cy="667536"/>
          </a:xfrm>
          <a:solidFill>
            <a:srgbClr val="97C1FB"/>
          </a:solidFill>
        </p:grpSpPr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5D58A484-EC19-DF4E-9CC8-3557CE2FA64C}"/>
                </a:ext>
              </a:extLst>
            </p:cNvPr>
            <p:cNvSpPr/>
            <p:nvPr/>
          </p:nvSpPr>
          <p:spPr>
            <a:xfrm>
              <a:off x="43542" y="20331"/>
              <a:ext cx="2337925" cy="647205"/>
            </a:xfrm>
            <a:custGeom>
              <a:avLst/>
              <a:gdLst/>
              <a:ahLst/>
              <a:cxnLst/>
              <a:rect l="l" t="t" r="r" b="b"/>
              <a:pathLst>
                <a:path w="2337925" h="647205">
                  <a:moveTo>
                    <a:pt x="0" y="0"/>
                  </a:moveTo>
                  <a:lnTo>
                    <a:pt x="2337925" y="0"/>
                  </a:lnTo>
                  <a:lnTo>
                    <a:pt x="2337925" y="647205"/>
                  </a:lnTo>
                  <a:lnTo>
                    <a:pt x="0" y="647205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FC1F62B0-5F23-2447-87D5-7B079C1F0E79}"/>
                </a:ext>
              </a:extLst>
            </p:cNvPr>
            <p:cNvSpPr/>
            <p:nvPr/>
          </p:nvSpPr>
          <p:spPr>
            <a:xfrm>
              <a:off x="6350" y="6350"/>
              <a:ext cx="2337925" cy="647205"/>
            </a:xfrm>
            <a:custGeom>
              <a:avLst/>
              <a:gdLst/>
              <a:ahLst/>
              <a:cxnLst/>
              <a:rect l="l" t="t" r="r" b="b"/>
              <a:pathLst>
                <a:path w="2337925" h="647205">
                  <a:moveTo>
                    <a:pt x="0" y="0"/>
                  </a:moveTo>
                  <a:lnTo>
                    <a:pt x="2337925" y="0"/>
                  </a:lnTo>
                  <a:lnTo>
                    <a:pt x="2337925" y="647205"/>
                  </a:lnTo>
                  <a:lnTo>
                    <a:pt x="0" y="647205"/>
                  </a:lnTo>
                  <a:close/>
                </a:path>
              </a:pathLst>
            </a:custGeom>
            <a:solidFill>
              <a:srgbClr val="C7D8F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33FEA2A-DB37-D54A-961C-42457D362EE0}"/>
                </a:ext>
              </a:extLst>
            </p:cNvPr>
            <p:cNvSpPr/>
            <p:nvPr/>
          </p:nvSpPr>
          <p:spPr>
            <a:xfrm>
              <a:off x="0" y="0"/>
              <a:ext cx="2350625" cy="659905"/>
            </a:xfrm>
            <a:custGeom>
              <a:avLst/>
              <a:gdLst/>
              <a:ahLst/>
              <a:cxnLst/>
              <a:rect l="l" t="t" r="r" b="b"/>
              <a:pathLst>
                <a:path w="2350625" h="659905">
                  <a:moveTo>
                    <a:pt x="2350625" y="659905"/>
                  </a:moveTo>
                  <a:lnTo>
                    <a:pt x="0" y="659905"/>
                  </a:lnTo>
                  <a:lnTo>
                    <a:pt x="0" y="0"/>
                  </a:lnTo>
                  <a:lnTo>
                    <a:pt x="2350625" y="0"/>
                  </a:lnTo>
                  <a:lnTo>
                    <a:pt x="2350625" y="659905"/>
                  </a:lnTo>
                  <a:close/>
                  <a:moveTo>
                    <a:pt x="12700" y="647205"/>
                  </a:moveTo>
                  <a:lnTo>
                    <a:pt x="2337925" y="647205"/>
                  </a:lnTo>
                  <a:lnTo>
                    <a:pt x="2337925" y="12700"/>
                  </a:lnTo>
                  <a:lnTo>
                    <a:pt x="12700" y="12700"/>
                  </a:lnTo>
                  <a:lnTo>
                    <a:pt x="12700" y="647205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AutoShape 2" descr="Phim Hoạt Hình Dễ Thương Học Sinh Trung Học Cơ Sở Học Sinh Trung Học Bằng  Tay Các Yếu Tố Nhân Vật | Công cụ đồ họa PSD Tải xuống miễn phí -">
            <a:extLst>
              <a:ext uri="{FF2B5EF4-FFF2-40B4-BE49-F238E27FC236}">
                <a16:creationId xmlns:a16="http://schemas.microsoft.com/office/drawing/2014/main" id="{9F5F1769-3586-7A43-B274-8A6492EFDF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8029A-EDE6-8741-BDFF-7BBE88A35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0790" y="2574908"/>
            <a:ext cx="4387477" cy="4387477"/>
          </a:xfrm>
          <a:prstGeom prst="rect">
            <a:avLst/>
          </a:prstGeom>
        </p:spPr>
      </p:pic>
      <p:sp>
        <p:nvSpPr>
          <p:cNvPr id="29" name="Freeform 4">
            <a:extLst>
              <a:ext uri="{FF2B5EF4-FFF2-40B4-BE49-F238E27FC236}">
                <a16:creationId xmlns:a16="http://schemas.microsoft.com/office/drawing/2014/main" id="{53F3306F-40F3-2E4A-8F2C-B2914B5D0E5C}"/>
              </a:ext>
            </a:extLst>
          </p:cNvPr>
          <p:cNvSpPr/>
          <p:nvPr/>
        </p:nvSpPr>
        <p:spPr>
          <a:xfrm>
            <a:off x="9495783" y="3809178"/>
            <a:ext cx="2696217" cy="3008332"/>
          </a:xfrm>
          <a:custGeom>
            <a:avLst/>
            <a:gdLst/>
            <a:ahLst/>
            <a:cxnLst/>
            <a:rect l="l" t="t" r="r" b="b"/>
            <a:pathLst>
              <a:path w="2696217" h="3008332">
                <a:moveTo>
                  <a:pt x="0" y="0"/>
                </a:moveTo>
                <a:lnTo>
                  <a:pt x="2696217" y="0"/>
                </a:lnTo>
                <a:lnTo>
                  <a:pt x="2696217" y="3008332"/>
                </a:lnTo>
                <a:lnTo>
                  <a:pt x="0" y="3008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V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851244-6A10-19B0-4ABF-4DFBB7296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8930">
            <a:off x="4182470" y="1918667"/>
            <a:ext cx="3407959" cy="11156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4AEE3-C7F0-0EF5-1003-CBEF22574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4292">
            <a:off x="2357281" y="2712978"/>
            <a:ext cx="8010838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14:ferris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369877A-384C-BB40-B8E3-0BFC334D9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25" y="1447967"/>
            <a:ext cx="5410033" cy="54100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457D6D9-C3D0-B4C0-912E-019CCC64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56" y="1385876"/>
            <a:ext cx="5730737" cy="46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3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>
            <a:extLst>
              <a:ext uri="{FF2B5EF4-FFF2-40B4-BE49-F238E27FC236}">
                <a16:creationId xmlns:a16="http://schemas.microsoft.com/office/drawing/2014/main" id="{DE54C2AE-4DFF-FB45-B4E6-0EBCB2BC7AEA}"/>
              </a:ext>
            </a:extLst>
          </p:cNvPr>
          <p:cNvSpPr/>
          <p:nvPr/>
        </p:nvSpPr>
        <p:spPr>
          <a:xfrm>
            <a:off x="420547" y="257176"/>
            <a:ext cx="11350906" cy="6161606"/>
          </a:xfrm>
          <a:custGeom>
            <a:avLst/>
            <a:gdLst/>
            <a:ahLst/>
            <a:cxnLst/>
            <a:rect l="l" t="t" r="r" b="b"/>
            <a:pathLst>
              <a:path w="8229600" h="7848981">
                <a:moveTo>
                  <a:pt x="0" y="0"/>
                </a:moveTo>
                <a:lnTo>
                  <a:pt x="8229600" y="0"/>
                </a:lnTo>
                <a:lnTo>
                  <a:pt x="8229600" y="7848980"/>
                </a:lnTo>
                <a:lnTo>
                  <a:pt x="0" y="784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A6AB9-DCBA-F34E-F953-A44E2ED486BA}"/>
              </a:ext>
            </a:extLst>
          </p:cNvPr>
          <p:cNvSpPr txBox="1"/>
          <p:nvPr/>
        </p:nvSpPr>
        <p:spPr>
          <a:xfrm>
            <a:off x="1600200" y="657225"/>
            <a:ext cx="9086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NHÂN MỘT SỐ THẬP PHÂN VỚI MỘT SỐ THẬP PHÂN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DB58D-EFB7-E612-A5DE-CA9B683A8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925" y="2495550"/>
            <a:ext cx="8549320" cy="3271837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8EDBE6-7373-DD0F-EE38-B815B3A56B91}"/>
              </a:ext>
            </a:extLst>
          </p:cNvPr>
          <p:cNvSpPr/>
          <p:nvPr/>
        </p:nvSpPr>
        <p:spPr>
          <a:xfrm>
            <a:off x="1762125" y="1390650"/>
            <a:ext cx="2724150" cy="933450"/>
          </a:xfrm>
          <a:prstGeom prst="wedgeRoundRectCallout">
            <a:avLst>
              <a:gd name="adj1" fmla="val 18426"/>
              <a:gd name="adj2" fmla="val 97194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Đây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phòng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cậu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ạ?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Phòng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này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rộng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thế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3B7CBB0-4D86-8F16-341B-4DF534C9C554}"/>
              </a:ext>
            </a:extLst>
          </p:cNvPr>
          <p:cNvSpPr/>
          <p:nvPr/>
        </p:nvSpPr>
        <p:spPr>
          <a:xfrm>
            <a:off x="4876800" y="1181100"/>
            <a:ext cx="2886075" cy="933450"/>
          </a:xfrm>
          <a:prstGeom prst="wedgeRoundRectCallout">
            <a:avLst>
              <a:gd name="adj1" fmla="val 18426"/>
              <a:gd name="adj2" fmla="val 97194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Phòng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này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mét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vuông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vậy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Nam?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9C5E1D2-0A95-9B0D-0148-74999A1638C3}"/>
              </a:ext>
            </a:extLst>
          </p:cNvPr>
          <p:cNvSpPr/>
          <p:nvPr/>
        </p:nvSpPr>
        <p:spPr>
          <a:xfrm>
            <a:off x="8505825" y="1247775"/>
            <a:ext cx="2886075" cy="933450"/>
          </a:xfrm>
          <a:prstGeom prst="wedgeRoundRectCallout">
            <a:avLst>
              <a:gd name="adj1" fmla="val -39660"/>
              <a:gd name="adj2" fmla="val 99235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cậu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nhé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!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Phòng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này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chiều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dài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4,3 m,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chiều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rộng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3,6 m.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DE18355-8E50-4F71-B248-612ED89D3FFD}"/>
              </a:ext>
            </a:extLst>
          </p:cNvPr>
          <p:cNvSpPr/>
          <p:nvPr/>
        </p:nvSpPr>
        <p:spPr>
          <a:xfrm>
            <a:off x="5057774" y="5791200"/>
            <a:ext cx="3028951" cy="523875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4,3 x 3,6 = ? (m</a:t>
            </a:r>
            <a:r>
              <a:rPr lang="en-US" altLang="vi-VN" sz="2800" b="1" baseline="30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5A700A-7B31-3193-37CF-8F3ADC8D2329}"/>
              </a:ext>
            </a:extLst>
          </p:cNvPr>
          <p:cNvSpPr txBox="1"/>
          <p:nvPr/>
        </p:nvSpPr>
        <p:spPr>
          <a:xfrm>
            <a:off x="552450" y="885825"/>
            <a:ext cx="119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849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random/>
      </p:transition>
    </mc:Choice>
    <mc:Fallback xmlns="">
      <p:transition spd="slow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0" grpId="0" animBg="1"/>
      <p:bldP spid="11" grpId="0" animBg="1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636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636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636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636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636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636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636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636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392636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99CCFF"/>
      </a:lt2>
      <a:accent1>
        <a:srgbClr val="00B050"/>
      </a:accent1>
      <a:accent2>
        <a:srgbClr val="79FFB6"/>
      </a:accent2>
      <a:accent3>
        <a:srgbClr val="79FFB6"/>
      </a:accent3>
      <a:accent4>
        <a:srgbClr val="79FFB6"/>
      </a:accent4>
      <a:accent5>
        <a:srgbClr val="79FFB6"/>
      </a:accent5>
      <a:accent6>
        <a:srgbClr val="00B050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854</Words>
  <Application>Microsoft Office PowerPoint</Application>
  <PresentationFormat>Widescreen</PresentationFormat>
  <Paragraphs>120</Paragraphs>
  <Slides>20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Roboto Condensed Light</vt:lpstr>
      <vt:lpstr>Times New Roman</vt:lpstr>
      <vt:lpstr>UTM Karate</vt:lpstr>
      <vt:lpstr>Office Theme</vt:lpstr>
      <vt:lpstr>1_Office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Thị Hồng Linh</dc:creator>
  <cp:lastModifiedBy>Nhan Nguyen</cp:lastModifiedBy>
  <cp:revision>52</cp:revision>
  <dcterms:created xsi:type="dcterms:W3CDTF">2023-08-30T07:36:48Z</dcterms:created>
  <dcterms:modified xsi:type="dcterms:W3CDTF">2024-09-28T13:31:14Z</dcterms:modified>
</cp:coreProperties>
</file>